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25" r:id="rId4"/>
  </p:sldMasterIdLst>
  <p:notesMasterIdLst>
    <p:notesMasterId r:id="rId27"/>
  </p:notesMasterIdLst>
  <p:sldIdLst>
    <p:sldId id="278" r:id="rId5"/>
    <p:sldId id="279" r:id="rId6"/>
    <p:sldId id="281" r:id="rId7"/>
    <p:sldId id="291" r:id="rId8"/>
    <p:sldId id="299" r:id="rId9"/>
    <p:sldId id="300" r:id="rId10"/>
    <p:sldId id="284" r:id="rId11"/>
    <p:sldId id="273" r:id="rId12"/>
    <p:sldId id="289" r:id="rId13"/>
    <p:sldId id="290" r:id="rId14"/>
    <p:sldId id="298" r:id="rId15"/>
    <p:sldId id="274" r:id="rId16"/>
    <p:sldId id="294" r:id="rId17"/>
    <p:sldId id="295" r:id="rId18"/>
    <p:sldId id="296" r:id="rId19"/>
    <p:sldId id="297" r:id="rId20"/>
    <p:sldId id="292" r:id="rId21"/>
    <p:sldId id="285" r:id="rId22"/>
    <p:sldId id="275" r:id="rId23"/>
    <p:sldId id="293" r:id="rId24"/>
    <p:sldId id="283"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0DF6B-A88B-413B-B6D8-186FF416C8CA}" v="85" dt="2023-03-20T00:19:12.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3" autoAdjust="0"/>
  </p:normalViewPr>
  <p:slideViewPr>
    <p:cSldViewPr snapToGrid="0">
      <p:cViewPr varScale="1">
        <p:scale>
          <a:sx n="108" d="100"/>
          <a:sy n="108" d="100"/>
        </p:scale>
        <p:origin x="654"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chechter" userId="cb1292de456cfcbb" providerId="LiveId" clId="{DD342956-AD95-4A94-B320-419C79805B5F}"/>
    <pc:docChg chg="undo custSel addSld modSld">
      <pc:chgData name="Paul Schechter" userId="cb1292de456cfcbb" providerId="LiveId" clId="{DD342956-AD95-4A94-B320-419C79805B5F}" dt="2022-07-26T20:04:22.163" v="289" actId="20577"/>
      <pc:docMkLst>
        <pc:docMk/>
      </pc:docMkLst>
      <pc:sldChg chg="delSp modSp mod delDesignElem">
        <pc:chgData name="Paul Schechter" userId="cb1292de456cfcbb" providerId="LiveId" clId="{DD342956-AD95-4A94-B320-419C79805B5F}" dt="2022-07-26T20:04:22.163" v="289" actId="20577"/>
        <pc:sldMkLst>
          <pc:docMk/>
          <pc:sldMk cId="3857310067" sldId="266"/>
        </pc:sldMkLst>
        <pc:spChg chg="mod">
          <ac:chgData name="Paul Schechter" userId="cb1292de456cfcbb" providerId="LiveId" clId="{DD342956-AD95-4A94-B320-419C79805B5F}" dt="2022-07-26T20:04:22.163" v="289" actId="20577"/>
          <ac:spMkLst>
            <pc:docMk/>
            <pc:sldMk cId="3857310067" sldId="266"/>
            <ac:spMk id="3" creationId="{150012D5-B732-49FA-8D2C-A5C52B3641FB}"/>
          </ac:spMkLst>
        </pc:spChg>
        <pc:spChg chg="del">
          <ac:chgData name="Paul Schechter" userId="cb1292de456cfcbb" providerId="LiveId" clId="{DD342956-AD95-4A94-B320-419C79805B5F}" dt="2022-07-24T19:36:41.724" v="100"/>
          <ac:spMkLst>
            <pc:docMk/>
            <pc:sldMk cId="3857310067" sldId="266"/>
            <ac:spMk id="29" creationId="{7A675F33-98AF-4B83-A3BB-0780A23145E6}"/>
          </ac:spMkLst>
        </pc:spChg>
        <pc:picChg chg="mod">
          <ac:chgData name="Paul Schechter" userId="cb1292de456cfcbb" providerId="LiveId" clId="{DD342956-AD95-4A94-B320-419C79805B5F}" dt="2022-07-24T20:53:54.929" v="213" actId="14100"/>
          <ac:picMkLst>
            <pc:docMk/>
            <pc:sldMk cId="3857310067" sldId="266"/>
            <ac:picMk id="7" creationId="{3CD85834-55D9-470E-9834-623384F2476A}"/>
          </ac:picMkLst>
        </pc:picChg>
      </pc:sldChg>
      <pc:sldChg chg="delSp modSp mod delDesignElem">
        <pc:chgData name="Paul Schechter" userId="cb1292de456cfcbb" providerId="LiveId" clId="{DD342956-AD95-4A94-B320-419C79805B5F}" dt="2022-07-24T20:52:32.811" v="197"/>
        <pc:sldMkLst>
          <pc:docMk/>
          <pc:sldMk cId="1360822146" sldId="271"/>
        </pc:sldMkLst>
        <pc:spChg chg="mod">
          <ac:chgData name="Paul Schechter" userId="cb1292de456cfcbb" providerId="LiveId" clId="{DD342956-AD95-4A94-B320-419C79805B5F}" dt="2022-07-24T20:52:32.811" v="197"/>
          <ac:spMkLst>
            <pc:docMk/>
            <pc:sldMk cId="1360822146" sldId="271"/>
            <ac:spMk id="2" creationId="{84F4020B-BD58-413B-9283-2C8C1ABABAAE}"/>
          </ac:spMkLst>
        </pc:spChg>
        <pc:spChg chg="del">
          <ac:chgData name="Paul Schechter" userId="cb1292de456cfcbb" providerId="LiveId" clId="{DD342956-AD95-4A94-B320-419C79805B5F}" dt="2022-07-24T19:36:41.724" v="100"/>
          <ac:spMkLst>
            <pc:docMk/>
            <pc:sldMk cId="1360822146" sldId="271"/>
            <ac:spMk id="39" creationId="{8F4E830A-06F9-4EAA-9E65-110CF2421798}"/>
          </ac:spMkLst>
        </pc:spChg>
      </pc:sldChg>
      <pc:sldChg chg="delSp modSp mod delDesignElem">
        <pc:chgData name="Paul Schechter" userId="cb1292de456cfcbb" providerId="LiveId" clId="{DD342956-AD95-4A94-B320-419C79805B5F}" dt="2022-07-24T20:54:13.939" v="214" actId="113"/>
        <pc:sldMkLst>
          <pc:docMk/>
          <pc:sldMk cId="3708700145" sldId="272"/>
        </pc:sldMkLst>
        <pc:spChg chg="mod">
          <ac:chgData name="Paul Schechter" userId="cb1292de456cfcbb" providerId="LiveId" clId="{DD342956-AD95-4A94-B320-419C79805B5F}" dt="2022-07-24T20:50:43.738" v="190" actId="20577"/>
          <ac:spMkLst>
            <pc:docMk/>
            <pc:sldMk cId="3708700145" sldId="272"/>
            <ac:spMk id="2" creationId="{84F4020B-BD58-413B-9283-2C8C1ABABAAE}"/>
          </ac:spMkLst>
        </pc:spChg>
        <pc:spChg chg="mod">
          <ac:chgData name="Paul Schechter" userId="cb1292de456cfcbb" providerId="LiveId" clId="{DD342956-AD95-4A94-B320-419C79805B5F}" dt="2022-07-24T20:54:13.939" v="214" actId="113"/>
          <ac:spMkLst>
            <pc:docMk/>
            <pc:sldMk cId="3708700145" sldId="272"/>
            <ac:spMk id="3" creationId="{83D048AD-5F12-4F20-8B94-DCE98507F94A}"/>
          </ac:spMkLst>
        </pc:spChg>
        <pc:spChg chg="del">
          <ac:chgData name="Paul Schechter" userId="cb1292de456cfcbb" providerId="LiveId" clId="{DD342956-AD95-4A94-B320-419C79805B5F}" dt="2022-07-24T19:36:41.724" v="100"/>
          <ac:spMkLst>
            <pc:docMk/>
            <pc:sldMk cId="3708700145" sldId="272"/>
            <ac:spMk id="39" creationId="{8F4E830A-06F9-4EAA-9E65-110CF2421798}"/>
          </ac:spMkLst>
        </pc:spChg>
      </pc:sldChg>
      <pc:sldChg chg="delSp modSp mod delDesignElem">
        <pc:chgData name="Paul Schechter" userId="cb1292de456cfcbb" providerId="LiveId" clId="{DD342956-AD95-4A94-B320-419C79805B5F}" dt="2022-07-24T20:56:08.906" v="287" actId="20577"/>
        <pc:sldMkLst>
          <pc:docMk/>
          <pc:sldMk cId="269948257" sldId="273"/>
        </pc:sldMkLst>
        <pc:spChg chg="mod">
          <ac:chgData name="Paul Schechter" userId="cb1292de456cfcbb" providerId="LiveId" clId="{DD342956-AD95-4A94-B320-419C79805B5F}" dt="2022-07-24T20:52:26.638" v="196"/>
          <ac:spMkLst>
            <pc:docMk/>
            <pc:sldMk cId="269948257" sldId="273"/>
            <ac:spMk id="2" creationId="{84F4020B-BD58-413B-9283-2C8C1ABABAAE}"/>
          </ac:spMkLst>
        </pc:spChg>
        <pc:spChg chg="mod">
          <ac:chgData name="Paul Schechter" userId="cb1292de456cfcbb" providerId="LiveId" clId="{DD342956-AD95-4A94-B320-419C79805B5F}" dt="2022-07-24T20:56:08.906" v="287" actId="20577"/>
          <ac:spMkLst>
            <pc:docMk/>
            <pc:sldMk cId="269948257" sldId="273"/>
            <ac:spMk id="3" creationId="{83D048AD-5F12-4F20-8B94-DCE98507F94A}"/>
          </ac:spMkLst>
        </pc:spChg>
        <pc:spChg chg="del">
          <ac:chgData name="Paul Schechter" userId="cb1292de456cfcbb" providerId="LiveId" clId="{DD342956-AD95-4A94-B320-419C79805B5F}" dt="2022-07-24T19:36:41.724" v="100"/>
          <ac:spMkLst>
            <pc:docMk/>
            <pc:sldMk cId="269948257" sldId="273"/>
            <ac:spMk id="39" creationId="{8F4E830A-06F9-4EAA-9E65-110CF2421798}"/>
          </ac:spMkLst>
        </pc:spChg>
      </pc:sldChg>
      <pc:sldChg chg="delSp modSp mod delDesignElem">
        <pc:chgData name="Paul Schechter" userId="cb1292de456cfcbb" providerId="LiveId" clId="{DD342956-AD95-4A94-B320-419C79805B5F}" dt="2022-07-24T20:52:38.293" v="198"/>
        <pc:sldMkLst>
          <pc:docMk/>
          <pc:sldMk cId="2382054181" sldId="274"/>
        </pc:sldMkLst>
        <pc:spChg chg="mod">
          <ac:chgData name="Paul Schechter" userId="cb1292de456cfcbb" providerId="LiveId" clId="{DD342956-AD95-4A94-B320-419C79805B5F}" dt="2022-07-24T20:52:38.293" v="198"/>
          <ac:spMkLst>
            <pc:docMk/>
            <pc:sldMk cId="2382054181" sldId="274"/>
            <ac:spMk id="2" creationId="{84F4020B-BD58-413B-9283-2C8C1ABABAAE}"/>
          </ac:spMkLst>
        </pc:spChg>
        <pc:spChg chg="mod">
          <ac:chgData name="Paul Schechter" userId="cb1292de456cfcbb" providerId="LiveId" clId="{DD342956-AD95-4A94-B320-419C79805B5F}" dt="2022-07-24T19:36:41.833" v="101" actId="27636"/>
          <ac:spMkLst>
            <pc:docMk/>
            <pc:sldMk cId="2382054181" sldId="274"/>
            <ac:spMk id="3" creationId="{83D048AD-5F12-4F20-8B94-DCE98507F94A}"/>
          </ac:spMkLst>
        </pc:spChg>
        <pc:spChg chg="del">
          <ac:chgData name="Paul Schechter" userId="cb1292de456cfcbb" providerId="LiveId" clId="{DD342956-AD95-4A94-B320-419C79805B5F}" dt="2022-07-24T19:36:41.724" v="100"/>
          <ac:spMkLst>
            <pc:docMk/>
            <pc:sldMk cId="2382054181" sldId="274"/>
            <ac:spMk id="39" creationId="{8F4E830A-06F9-4EAA-9E65-110CF2421798}"/>
          </ac:spMkLst>
        </pc:spChg>
      </pc:sldChg>
      <pc:sldChg chg="delSp modSp mod delDesignElem">
        <pc:chgData name="Paul Schechter" userId="cb1292de456cfcbb" providerId="LiveId" clId="{DD342956-AD95-4A94-B320-419C79805B5F}" dt="2022-07-24T20:52:50.145" v="199"/>
        <pc:sldMkLst>
          <pc:docMk/>
          <pc:sldMk cId="4221055529" sldId="275"/>
        </pc:sldMkLst>
        <pc:spChg chg="mod">
          <ac:chgData name="Paul Schechter" userId="cb1292de456cfcbb" providerId="LiveId" clId="{DD342956-AD95-4A94-B320-419C79805B5F}" dt="2022-07-24T20:52:50.145" v="199"/>
          <ac:spMkLst>
            <pc:docMk/>
            <pc:sldMk cId="4221055529" sldId="275"/>
            <ac:spMk id="2" creationId="{84F4020B-BD58-413B-9283-2C8C1ABABAAE}"/>
          </ac:spMkLst>
        </pc:spChg>
        <pc:spChg chg="del">
          <ac:chgData name="Paul Schechter" userId="cb1292de456cfcbb" providerId="LiveId" clId="{DD342956-AD95-4A94-B320-419C79805B5F}" dt="2022-07-24T19:36:41.724" v="100"/>
          <ac:spMkLst>
            <pc:docMk/>
            <pc:sldMk cId="4221055529" sldId="275"/>
            <ac:spMk id="39" creationId="{8F4E830A-06F9-4EAA-9E65-110CF2421798}"/>
          </ac:spMkLst>
        </pc:spChg>
      </pc:sldChg>
      <pc:sldChg chg="delSp modSp mod delDesignElem">
        <pc:chgData name="Paul Schechter" userId="cb1292de456cfcbb" providerId="LiveId" clId="{DD342956-AD95-4A94-B320-419C79805B5F}" dt="2022-07-24T20:52:57.983" v="200" actId="1076"/>
        <pc:sldMkLst>
          <pc:docMk/>
          <pc:sldMk cId="262509169" sldId="276"/>
        </pc:sldMkLst>
        <pc:spChg chg="mod">
          <ac:chgData name="Paul Schechter" userId="cb1292de456cfcbb" providerId="LiveId" clId="{DD342956-AD95-4A94-B320-419C79805B5F}" dt="2022-07-24T20:52:57.983" v="200" actId="1076"/>
          <ac:spMkLst>
            <pc:docMk/>
            <pc:sldMk cId="262509169" sldId="276"/>
            <ac:spMk id="3" creationId="{150012D5-B732-49FA-8D2C-A5C52B3641FB}"/>
          </ac:spMkLst>
        </pc:spChg>
        <pc:spChg chg="del">
          <ac:chgData name="Paul Schechter" userId="cb1292de456cfcbb" providerId="LiveId" clId="{DD342956-AD95-4A94-B320-419C79805B5F}" dt="2022-07-24T19:36:41.724" v="100"/>
          <ac:spMkLst>
            <pc:docMk/>
            <pc:sldMk cId="262509169" sldId="276"/>
            <ac:spMk id="29" creationId="{7A675F33-98AF-4B83-A3BB-0780A23145E6}"/>
          </ac:spMkLst>
        </pc:spChg>
      </pc:sldChg>
      <pc:sldChg chg="addSp delSp modSp new mod setBg setClrOvrMap">
        <pc:chgData name="Paul Schechter" userId="cb1292de456cfcbb" providerId="LiveId" clId="{DD342956-AD95-4A94-B320-419C79805B5F}" dt="2022-07-24T20:49:23.362" v="170"/>
        <pc:sldMkLst>
          <pc:docMk/>
          <pc:sldMk cId="1841540972" sldId="277"/>
        </pc:sldMkLst>
        <pc:spChg chg="mod">
          <ac:chgData name="Paul Schechter" userId="cb1292de456cfcbb" providerId="LiveId" clId="{DD342956-AD95-4A94-B320-419C79805B5F}" dt="2022-07-24T20:44:32.335" v="108" actId="26606"/>
          <ac:spMkLst>
            <pc:docMk/>
            <pc:sldMk cId="1841540972" sldId="277"/>
            <ac:spMk id="2" creationId="{771B70DB-C64F-6234-B846-9D284ABEA1A9}"/>
          </ac:spMkLst>
        </pc:spChg>
        <pc:spChg chg="add del mod">
          <ac:chgData name="Paul Schechter" userId="cb1292de456cfcbb" providerId="LiveId" clId="{DD342956-AD95-4A94-B320-419C79805B5F}" dt="2022-07-24T19:37:15.977" v="107" actId="26606"/>
          <ac:spMkLst>
            <pc:docMk/>
            <pc:sldMk cId="1841540972" sldId="277"/>
            <ac:spMk id="3" creationId="{B1766B14-D118-D6D6-6092-349C92E45B8F}"/>
          </ac:spMkLst>
        </pc:spChg>
        <pc:spChg chg="add del">
          <ac:chgData name="Paul Schechter" userId="cb1292de456cfcbb" providerId="LiveId" clId="{DD342956-AD95-4A94-B320-419C79805B5F}" dt="2022-07-24T19:36:59.959" v="104" actId="26606"/>
          <ac:spMkLst>
            <pc:docMk/>
            <pc:sldMk cId="1841540972" sldId="277"/>
            <ac:spMk id="9" creationId="{ABE6F9A3-300E-47F5-B41C-C8C5E758DE7C}"/>
          </ac:spMkLst>
        </pc:spChg>
        <pc:spChg chg="add del">
          <ac:chgData name="Paul Schechter" userId="cb1292de456cfcbb" providerId="LiveId" clId="{DD342956-AD95-4A94-B320-419C79805B5F}" dt="2022-07-24T19:36:59.959" v="104" actId="26606"/>
          <ac:spMkLst>
            <pc:docMk/>
            <pc:sldMk cId="1841540972" sldId="277"/>
            <ac:spMk id="11" creationId="{61B4701B-39FE-43B8-86AA-D6B8789C2207}"/>
          </ac:spMkLst>
        </pc:spChg>
        <pc:spChg chg="add del">
          <ac:chgData name="Paul Schechter" userId="cb1292de456cfcbb" providerId="LiveId" clId="{DD342956-AD95-4A94-B320-419C79805B5F}" dt="2022-07-24T19:36:59.959" v="104" actId="26606"/>
          <ac:spMkLst>
            <pc:docMk/>
            <pc:sldMk cId="1841540972" sldId="277"/>
            <ac:spMk id="13" creationId="{E9A7EF13-49FA-4355-971A-34B065F35022}"/>
          </ac:spMkLst>
        </pc:spChg>
        <pc:spChg chg="add del">
          <ac:chgData name="Paul Schechter" userId="cb1292de456cfcbb" providerId="LiveId" clId="{DD342956-AD95-4A94-B320-419C79805B5F}" dt="2022-07-24T19:36:59.959" v="104" actId="26606"/>
          <ac:spMkLst>
            <pc:docMk/>
            <pc:sldMk cId="1841540972" sldId="277"/>
            <ac:spMk id="15" creationId="{92CF3C3E-0F7B-4F0C-8EBD-BDD38E9C66F5}"/>
          </ac:spMkLst>
        </pc:spChg>
        <pc:spChg chg="add del">
          <ac:chgData name="Paul Schechter" userId="cb1292de456cfcbb" providerId="LiveId" clId="{DD342956-AD95-4A94-B320-419C79805B5F}" dt="2022-07-24T20:44:32.335" v="108" actId="26606"/>
          <ac:spMkLst>
            <pc:docMk/>
            <pc:sldMk cId="1841540972" sldId="277"/>
            <ac:spMk id="19" creationId="{4E78424C-6FD0-41F8-9CAA-5DC19C42359F}"/>
          </ac:spMkLst>
        </pc:spChg>
        <pc:spChg chg="add del">
          <ac:chgData name="Paul Schechter" userId="cb1292de456cfcbb" providerId="LiveId" clId="{DD342956-AD95-4A94-B320-419C79805B5F}" dt="2022-07-24T20:44:32.335" v="108" actId="26606"/>
          <ac:spMkLst>
            <pc:docMk/>
            <pc:sldMk cId="1841540972" sldId="277"/>
            <ac:spMk id="20" creationId="{DD136760-57DC-4301-8BEA-B71AD2D13905}"/>
          </ac:spMkLst>
        </pc:spChg>
        <pc:spChg chg="add del">
          <ac:chgData name="Paul Schechter" userId="cb1292de456cfcbb" providerId="LiveId" clId="{DD342956-AD95-4A94-B320-419C79805B5F}" dt="2022-07-24T20:44:32.335" v="108" actId="26606"/>
          <ac:spMkLst>
            <pc:docMk/>
            <pc:sldMk cId="1841540972" sldId="277"/>
            <ac:spMk id="21" creationId="{BDC58DEA-1307-4F44-AD47-E613D8B76A89}"/>
          </ac:spMkLst>
        </pc:spChg>
        <pc:spChg chg="add del">
          <ac:chgData name="Paul Schechter" userId="cb1292de456cfcbb" providerId="LiveId" clId="{DD342956-AD95-4A94-B320-419C79805B5F}" dt="2022-07-24T20:44:32.335" v="108" actId="26606"/>
          <ac:spMkLst>
            <pc:docMk/>
            <pc:sldMk cId="1841540972" sldId="277"/>
            <ac:spMk id="22" creationId="{C99B912D-1E4B-42AF-A2BE-CFEFEC916EE7}"/>
          </ac:spMkLst>
        </pc:spChg>
        <pc:spChg chg="add">
          <ac:chgData name="Paul Schechter" userId="cb1292de456cfcbb" providerId="LiveId" clId="{DD342956-AD95-4A94-B320-419C79805B5F}" dt="2022-07-24T20:44:32.335" v="108" actId="26606"/>
          <ac:spMkLst>
            <pc:docMk/>
            <pc:sldMk cId="1841540972" sldId="277"/>
            <ac:spMk id="28" creationId="{ABE6F9A3-300E-47F5-B41C-C8C5E758DE7C}"/>
          </ac:spMkLst>
        </pc:spChg>
        <pc:spChg chg="add">
          <ac:chgData name="Paul Schechter" userId="cb1292de456cfcbb" providerId="LiveId" clId="{DD342956-AD95-4A94-B320-419C79805B5F}" dt="2022-07-24T20:44:32.335" v="108" actId="26606"/>
          <ac:spMkLst>
            <pc:docMk/>
            <pc:sldMk cId="1841540972" sldId="277"/>
            <ac:spMk id="30" creationId="{61B4701B-39FE-43B8-86AA-D6B8789C2207}"/>
          </ac:spMkLst>
        </pc:spChg>
        <pc:spChg chg="add">
          <ac:chgData name="Paul Schechter" userId="cb1292de456cfcbb" providerId="LiveId" clId="{DD342956-AD95-4A94-B320-419C79805B5F}" dt="2022-07-24T20:44:32.335" v="108" actId="26606"/>
          <ac:spMkLst>
            <pc:docMk/>
            <pc:sldMk cId="1841540972" sldId="277"/>
            <ac:spMk id="32" creationId="{E9A7EF13-49FA-4355-971A-34B065F35022}"/>
          </ac:spMkLst>
        </pc:spChg>
        <pc:spChg chg="add">
          <ac:chgData name="Paul Schechter" userId="cb1292de456cfcbb" providerId="LiveId" clId="{DD342956-AD95-4A94-B320-419C79805B5F}" dt="2022-07-24T20:44:32.335" v="108" actId="26606"/>
          <ac:spMkLst>
            <pc:docMk/>
            <pc:sldMk cId="1841540972" sldId="277"/>
            <ac:spMk id="34" creationId="{92CF3C3E-0F7B-4F0C-8EBD-BDD38E9C66F5}"/>
          </ac:spMkLst>
        </pc:spChg>
        <pc:graphicFrameChg chg="add del">
          <ac:chgData name="Paul Schechter" userId="cb1292de456cfcbb" providerId="LiveId" clId="{DD342956-AD95-4A94-B320-419C79805B5F}" dt="2022-07-24T19:36:59.959" v="104" actId="26606"/>
          <ac:graphicFrameMkLst>
            <pc:docMk/>
            <pc:sldMk cId="1841540972" sldId="277"/>
            <ac:graphicFrameMk id="5" creationId="{7199F0DB-7436-0B5F-23BA-06B4EB8F5E26}"/>
          </ac:graphicFrameMkLst>
        </pc:graphicFrameChg>
        <pc:graphicFrameChg chg="add del">
          <ac:chgData name="Paul Schechter" userId="cb1292de456cfcbb" providerId="LiveId" clId="{DD342956-AD95-4A94-B320-419C79805B5F}" dt="2022-07-24T19:37:15.961" v="106" actId="26606"/>
          <ac:graphicFrameMkLst>
            <pc:docMk/>
            <pc:sldMk cId="1841540972" sldId="277"/>
            <ac:graphicFrameMk id="17" creationId="{E3B453B2-4324-5D62-9E92-F2A664BD8D72}"/>
          </ac:graphicFrameMkLst>
        </pc:graphicFrameChg>
        <pc:graphicFrameChg chg="add mod modGraphic">
          <ac:chgData name="Paul Schechter" userId="cb1292de456cfcbb" providerId="LiveId" clId="{DD342956-AD95-4A94-B320-419C79805B5F}" dt="2022-07-24T20:49:23.362" v="170"/>
          <ac:graphicFrameMkLst>
            <pc:docMk/>
            <pc:sldMk cId="1841540972" sldId="277"/>
            <ac:graphicFrameMk id="23" creationId="{5BDBBDA5-AA6D-640C-FA5E-9C8EE4FDAE77}"/>
          </ac:graphicFrameMkLst>
        </pc:graphicFrameChg>
      </pc:sldChg>
    </pc:docChg>
  </pc:docChgLst>
  <pc:docChgLst>
    <pc:chgData name="Paul Schechter" userId="cb1292de456cfcbb" providerId="LiveId" clId="{6BE30282-C0C2-448E-BA91-67DE94E05C51}"/>
    <pc:docChg chg="undo custSel addSld delSld modSld sldOrd">
      <pc:chgData name="Paul Schechter" userId="cb1292de456cfcbb" providerId="LiveId" clId="{6BE30282-C0C2-448E-BA91-67DE94E05C51}" dt="2022-08-18T04:11:55.631" v="1145"/>
      <pc:docMkLst>
        <pc:docMk/>
      </pc:docMkLst>
      <pc:sldChg chg="del">
        <pc:chgData name="Paul Schechter" userId="cb1292de456cfcbb" providerId="LiveId" clId="{6BE30282-C0C2-448E-BA91-67DE94E05C51}" dt="2022-08-18T03:31:11.177" v="233" actId="2696"/>
        <pc:sldMkLst>
          <pc:docMk/>
          <pc:sldMk cId="3857310067" sldId="266"/>
        </pc:sldMkLst>
      </pc:sldChg>
      <pc:sldChg chg="modSp mod">
        <pc:chgData name="Paul Schechter" userId="cb1292de456cfcbb" providerId="LiveId" clId="{6BE30282-C0C2-448E-BA91-67DE94E05C51}" dt="2022-08-18T04:05:51.106" v="935" actId="114"/>
        <pc:sldMkLst>
          <pc:docMk/>
          <pc:sldMk cId="1360822146" sldId="271"/>
        </pc:sldMkLst>
        <pc:spChg chg="mod">
          <ac:chgData name="Paul Schechter" userId="cb1292de456cfcbb" providerId="LiveId" clId="{6BE30282-C0C2-448E-BA91-67DE94E05C51}" dt="2022-08-18T03:49:44.180" v="472" actId="14100"/>
          <ac:spMkLst>
            <pc:docMk/>
            <pc:sldMk cId="1360822146" sldId="271"/>
            <ac:spMk id="2" creationId="{84F4020B-BD58-413B-9283-2C8C1ABABAAE}"/>
          </ac:spMkLst>
        </pc:spChg>
        <pc:spChg chg="mod">
          <ac:chgData name="Paul Schechter" userId="cb1292de456cfcbb" providerId="LiveId" clId="{6BE30282-C0C2-448E-BA91-67DE94E05C51}" dt="2022-08-18T04:05:51.106" v="935" actId="114"/>
          <ac:spMkLst>
            <pc:docMk/>
            <pc:sldMk cId="1360822146" sldId="271"/>
            <ac:spMk id="3" creationId="{83D048AD-5F12-4F20-8B94-DCE98507F94A}"/>
          </ac:spMkLst>
        </pc:spChg>
        <pc:picChg chg="mod">
          <ac:chgData name="Paul Schechter" userId="cb1292de456cfcbb" providerId="LiveId" clId="{6BE30282-C0C2-448E-BA91-67DE94E05C51}" dt="2022-08-18T03:46:37.072" v="449" actId="1076"/>
          <ac:picMkLst>
            <pc:docMk/>
            <pc:sldMk cId="1360822146" sldId="271"/>
            <ac:picMk id="16" creationId="{7E0AEC80-8115-4F41-B41A-43D5000262B8}"/>
          </ac:picMkLst>
        </pc:picChg>
      </pc:sldChg>
      <pc:sldChg chg="modSp del mod">
        <pc:chgData name="Paul Schechter" userId="cb1292de456cfcbb" providerId="LiveId" clId="{6BE30282-C0C2-448E-BA91-67DE94E05C51}" dt="2022-08-18T03:38:47.375" v="361" actId="2696"/>
        <pc:sldMkLst>
          <pc:docMk/>
          <pc:sldMk cId="3708700145" sldId="272"/>
        </pc:sldMkLst>
        <pc:spChg chg="mod">
          <ac:chgData name="Paul Schechter" userId="cb1292de456cfcbb" providerId="LiveId" clId="{6BE30282-C0C2-448E-BA91-67DE94E05C51}" dt="2022-08-18T03:31:27.547" v="244" actId="14100"/>
          <ac:spMkLst>
            <pc:docMk/>
            <pc:sldMk cId="3708700145" sldId="272"/>
            <ac:spMk id="2" creationId="{84F4020B-BD58-413B-9283-2C8C1ABABAAE}"/>
          </ac:spMkLst>
        </pc:spChg>
        <pc:spChg chg="mod">
          <ac:chgData name="Paul Schechter" userId="cb1292de456cfcbb" providerId="LiveId" clId="{6BE30282-C0C2-448E-BA91-67DE94E05C51}" dt="2022-08-18T03:34:48.681" v="323"/>
          <ac:spMkLst>
            <pc:docMk/>
            <pc:sldMk cId="3708700145" sldId="272"/>
            <ac:spMk id="3" creationId="{83D048AD-5F12-4F20-8B94-DCE98507F94A}"/>
          </ac:spMkLst>
        </pc:spChg>
      </pc:sldChg>
      <pc:sldChg chg="modSp mod ord">
        <pc:chgData name="Paul Schechter" userId="cb1292de456cfcbb" providerId="LiveId" clId="{6BE30282-C0C2-448E-BA91-67DE94E05C51}" dt="2022-08-18T03:50:04.784" v="474"/>
        <pc:sldMkLst>
          <pc:docMk/>
          <pc:sldMk cId="269948257" sldId="273"/>
        </pc:sldMkLst>
        <pc:spChg chg="mod">
          <ac:chgData name="Paul Schechter" userId="cb1292de456cfcbb" providerId="LiveId" clId="{6BE30282-C0C2-448E-BA91-67DE94E05C51}" dt="2022-08-18T03:27:48.674" v="225" actId="20577"/>
          <ac:spMkLst>
            <pc:docMk/>
            <pc:sldMk cId="269948257" sldId="273"/>
            <ac:spMk id="2" creationId="{84F4020B-BD58-413B-9283-2C8C1ABABAAE}"/>
          </ac:spMkLst>
        </pc:spChg>
        <pc:spChg chg="mod">
          <ac:chgData name="Paul Schechter" userId="cb1292de456cfcbb" providerId="LiveId" clId="{6BE30282-C0C2-448E-BA91-67DE94E05C51}" dt="2022-08-18T03:45:55.640" v="437" actId="20577"/>
          <ac:spMkLst>
            <pc:docMk/>
            <pc:sldMk cId="269948257" sldId="273"/>
            <ac:spMk id="3" creationId="{83D048AD-5F12-4F20-8B94-DCE98507F94A}"/>
          </ac:spMkLst>
        </pc:spChg>
      </pc:sldChg>
      <pc:sldChg chg="modSp mod">
        <pc:chgData name="Paul Schechter" userId="cb1292de456cfcbb" providerId="LiveId" clId="{6BE30282-C0C2-448E-BA91-67DE94E05C51}" dt="2022-08-18T04:09:56.670" v="1143" actId="115"/>
        <pc:sldMkLst>
          <pc:docMk/>
          <pc:sldMk cId="2382054181" sldId="274"/>
        </pc:sldMkLst>
        <pc:spChg chg="mod">
          <ac:chgData name="Paul Schechter" userId="cb1292de456cfcbb" providerId="LiveId" clId="{6BE30282-C0C2-448E-BA91-67DE94E05C51}" dt="2022-08-18T04:07:24.780" v="950" actId="20577"/>
          <ac:spMkLst>
            <pc:docMk/>
            <pc:sldMk cId="2382054181" sldId="274"/>
            <ac:spMk id="2" creationId="{84F4020B-BD58-413B-9283-2C8C1ABABAAE}"/>
          </ac:spMkLst>
        </pc:spChg>
        <pc:spChg chg="mod">
          <ac:chgData name="Paul Schechter" userId="cb1292de456cfcbb" providerId="LiveId" clId="{6BE30282-C0C2-448E-BA91-67DE94E05C51}" dt="2022-08-18T04:09:56.670" v="1143" actId="115"/>
          <ac:spMkLst>
            <pc:docMk/>
            <pc:sldMk cId="2382054181" sldId="274"/>
            <ac:spMk id="3" creationId="{83D048AD-5F12-4F20-8B94-DCE98507F94A}"/>
          </ac:spMkLst>
        </pc:spChg>
      </pc:sldChg>
      <pc:sldChg chg="modSp mod">
        <pc:chgData name="Paul Schechter" userId="cb1292de456cfcbb" providerId="LiveId" clId="{6BE30282-C0C2-448E-BA91-67DE94E05C51}" dt="2022-08-18T04:01:37.672" v="922" actId="6549"/>
        <pc:sldMkLst>
          <pc:docMk/>
          <pc:sldMk cId="4221055529" sldId="275"/>
        </pc:sldMkLst>
        <pc:spChg chg="mod">
          <ac:chgData name="Paul Schechter" userId="cb1292de456cfcbb" providerId="LiveId" clId="{6BE30282-C0C2-448E-BA91-67DE94E05C51}" dt="2022-08-18T04:00:38.099" v="870" actId="20577"/>
          <ac:spMkLst>
            <pc:docMk/>
            <pc:sldMk cId="4221055529" sldId="275"/>
            <ac:spMk id="2" creationId="{84F4020B-BD58-413B-9283-2C8C1ABABAAE}"/>
          </ac:spMkLst>
        </pc:spChg>
        <pc:spChg chg="mod">
          <ac:chgData name="Paul Schechter" userId="cb1292de456cfcbb" providerId="LiveId" clId="{6BE30282-C0C2-448E-BA91-67DE94E05C51}" dt="2022-08-18T04:01:37.672" v="922" actId="6549"/>
          <ac:spMkLst>
            <pc:docMk/>
            <pc:sldMk cId="4221055529" sldId="275"/>
            <ac:spMk id="3" creationId="{83D048AD-5F12-4F20-8B94-DCE98507F94A}"/>
          </ac:spMkLst>
        </pc:spChg>
      </pc:sldChg>
      <pc:sldChg chg="addSp modSp del mod">
        <pc:chgData name="Paul Schechter" userId="cb1292de456cfcbb" providerId="LiveId" clId="{6BE30282-C0C2-448E-BA91-67DE94E05C51}" dt="2022-08-18T04:04:21.709" v="933" actId="2696"/>
        <pc:sldMkLst>
          <pc:docMk/>
          <pc:sldMk cId="262509169" sldId="276"/>
        </pc:sldMkLst>
        <pc:spChg chg="mod">
          <ac:chgData name="Paul Schechter" userId="cb1292de456cfcbb" providerId="LiveId" clId="{6BE30282-C0C2-448E-BA91-67DE94E05C51}" dt="2022-08-18T03:23:27.230" v="99" actId="1076"/>
          <ac:spMkLst>
            <pc:docMk/>
            <pc:sldMk cId="262509169" sldId="276"/>
            <ac:spMk id="2" creationId="{DD812CC5-3F64-4837-AE94-66C400A325B0}"/>
          </ac:spMkLst>
        </pc:spChg>
        <pc:spChg chg="mod">
          <ac:chgData name="Paul Schechter" userId="cb1292de456cfcbb" providerId="LiveId" clId="{6BE30282-C0C2-448E-BA91-67DE94E05C51}" dt="2022-08-18T04:03:50.109" v="929" actId="1076"/>
          <ac:spMkLst>
            <pc:docMk/>
            <pc:sldMk cId="262509169" sldId="276"/>
            <ac:spMk id="3" creationId="{150012D5-B732-49FA-8D2C-A5C52B3641FB}"/>
          </ac:spMkLst>
        </pc:spChg>
        <pc:picChg chg="add mod">
          <ac:chgData name="Paul Schechter" userId="cb1292de456cfcbb" providerId="LiveId" clId="{6BE30282-C0C2-448E-BA91-67DE94E05C51}" dt="2022-08-18T04:03:14.030" v="927"/>
          <ac:picMkLst>
            <pc:docMk/>
            <pc:sldMk cId="262509169" sldId="276"/>
            <ac:picMk id="4" creationId="{F6C7FFCD-CA44-94A8-8C8B-B8EB64D7963A}"/>
          </ac:picMkLst>
        </pc:picChg>
        <pc:picChg chg="mod">
          <ac:chgData name="Paul Schechter" userId="cb1292de456cfcbb" providerId="LiveId" clId="{6BE30282-C0C2-448E-BA91-67DE94E05C51}" dt="2022-08-18T03:30:35.579" v="228" actId="1076"/>
          <ac:picMkLst>
            <pc:docMk/>
            <pc:sldMk cId="262509169" sldId="276"/>
            <ac:picMk id="7" creationId="{3CD85834-55D9-470E-9834-623384F2476A}"/>
          </ac:picMkLst>
        </pc:picChg>
      </pc:sldChg>
      <pc:sldChg chg="addSp modSp mod ord modTransition setBg setClrOvrMap">
        <pc:chgData name="Paul Schechter" userId="cb1292de456cfcbb" providerId="LiveId" clId="{6BE30282-C0C2-448E-BA91-67DE94E05C51}" dt="2022-08-18T04:11:55.631" v="1145"/>
        <pc:sldMkLst>
          <pc:docMk/>
          <pc:sldMk cId="1841540972" sldId="277"/>
        </pc:sldMkLst>
        <pc:spChg chg="mod">
          <ac:chgData name="Paul Schechter" userId="cb1292de456cfcbb" providerId="LiveId" clId="{6BE30282-C0C2-448E-BA91-67DE94E05C51}" dt="2022-08-18T03:40:17.297" v="376" actId="20577"/>
          <ac:spMkLst>
            <pc:docMk/>
            <pc:sldMk cId="1841540972" sldId="277"/>
            <ac:spMk id="2" creationId="{771B70DB-C64F-6234-B846-9D284ABEA1A9}"/>
          </ac:spMkLst>
        </pc:spChg>
        <pc:graphicFrameChg chg="mod modGraphic">
          <ac:chgData name="Paul Schechter" userId="cb1292de456cfcbb" providerId="LiveId" clId="{6BE30282-C0C2-448E-BA91-67DE94E05C51}" dt="2022-08-18T03:40:38.189" v="379" actId="1076"/>
          <ac:graphicFrameMkLst>
            <pc:docMk/>
            <pc:sldMk cId="1841540972" sldId="277"/>
            <ac:graphicFrameMk id="23" creationId="{5BDBBDA5-AA6D-640C-FA5E-9C8EE4FDAE77}"/>
          </ac:graphicFrameMkLst>
        </pc:graphicFrameChg>
        <pc:picChg chg="add mod">
          <ac:chgData name="Paul Schechter" userId="cb1292de456cfcbb" providerId="LiveId" clId="{6BE30282-C0C2-448E-BA91-67DE94E05C51}" dt="2022-08-18T04:10:47.682" v="1144"/>
          <ac:picMkLst>
            <pc:docMk/>
            <pc:sldMk cId="1841540972" sldId="277"/>
            <ac:picMk id="3" creationId="{6087F7E2-B18F-C727-B52E-A4F173435574}"/>
          </ac:picMkLst>
        </pc:picChg>
      </pc:sldChg>
      <pc:sldChg chg="modSp add mod ord">
        <pc:chgData name="Paul Schechter" userId="cb1292de456cfcbb" providerId="LiveId" clId="{6BE30282-C0C2-448E-BA91-67DE94E05C51}" dt="2022-08-18T04:03:11.188" v="926" actId="1076"/>
        <pc:sldMkLst>
          <pc:docMk/>
          <pc:sldMk cId="2771750352" sldId="278"/>
        </pc:sldMkLst>
        <pc:spChg chg="mod">
          <ac:chgData name="Paul Schechter" userId="cb1292de456cfcbb" providerId="LiveId" clId="{6BE30282-C0C2-448E-BA91-67DE94E05C51}" dt="2022-08-18T04:03:11.188" v="926" actId="1076"/>
          <ac:spMkLst>
            <pc:docMk/>
            <pc:sldMk cId="2771750352" sldId="278"/>
            <ac:spMk id="3" creationId="{150012D5-B732-49FA-8D2C-A5C52B3641FB}"/>
          </ac:spMkLst>
        </pc:spChg>
        <pc:picChg chg="mod">
          <ac:chgData name="Paul Schechter" userId="cb1292de456cfcbb" providerId="LiveId" clId="{6BE30282-C0C2-448E-BA91-67DE94E05C51}" dt="2022-08-18T03:41:39.528" v="387" actId="1076"/>
          <ac:picMkLst>
            <pc:docMk/>
            <pc:sldMk cId="2771750352" sldId="278"/>
            <ac:picMk id="8" creationId="{91CA7490-5F04-45CE-9468-52688D8587E5}"/>
          </ac:picMkLst>
        </pc:picChg>
      </pc:sldChg>
      <pc:sldChg chg="modSp add mod">
        <pc:chgData name="Paul Schechter" userId="cb1292de456cfcbb" providerId="LiveId" clId="{6BE30282-C0C2-448E-BA91-67DE94E05C51}" dt="2022-08-18T03:38:37.496" v="360" actId="20577"/>
        <pc:sldMkLst>
          <pc:docMk/>
          <pc:sldMk cId="1504359040" sldId="279"/>
        </pc:sldMkLst>
        <pc:spChg chg="mod">
          <ac:chgData name="Paul Schechter" userId="cb1292de456cfcbb" providerId="LiveId" clId="{6BE30282-C0C2-448E-BA91-67DE94E05C51}" dt="2022-08-18T03:38:37.496" v="360" actId="20577"/>
          <ac:spMkLst>
            <pc:docMk/>
            <pc:sldMk cId="1504359040" sldId="279"/>
            <ac:spMk id="3" creationId="{83D048AD-5F12-4F20-8B94-DCE98507F94A}"/>
          </ac:spMkLst>
        </pc:spChg>
      </pc:sldChg>
      <pc:sldChg chg="add ord">
        <pc:chgData name="Paul Schechter" userId="cb1292de456cfcbb" providerId="LiveId" clId="{6BE30282-C0C2-448E-BA91-67DE94E05C51}" dt="2022-08-18T04:04:16.554" v="932"/>
        <pc:sldMkLst>
          <pc:docMk/>
          <pc:sldMk cId="3947208173" sldId="280"/>
        </pc:sldMkLst>
      </pc:sldChg>
    </pc:docChg>
  </pc:docChgLst>
  <pc:docChgLst>
    <pc:chgData name="Paul Schechter" userId="cb1292de456cfcbb" providerId="LiveId" clId="{19FA46F5-5D62-4E94-9F31-D4E830B52BD1}"/>
    <pc:docChg chg="custSel modSld">
      <pc:chgData name="Paul Schechter" userId="cb1292de456cfcbb" providerId="LiveId" clId="{19FA46F5-5D62-4E94-9F31-D4E830B52BD1}" dt="2022-07-24T23:56:30.507" v="3" actId="27636"/>
      <pc:docMkLst>
        <pc:docMk/>
      </pc:docMkLst>
      <pc:sldChg chg="modSp mod">
        <pc:chgData name="Paul Schechter" userId="cb1292de456cfcbb" providerId="LiveId" clId="{19FA46F5-5D62-4E94-9F31-D4E830B52BD1}" dt="2022-07-24T23:56:30.492" v="2" actId="27636"/>
        <pc:sldMkLst>
          <pc:docMk/>
          <pc:sldMk cId="1360822146" sldId="271"/>
        </pc:sldMkLst>
        <pc:spChg chg="mod">
          <ac:chgData name="Paul Schechter" userId="cb1292de456cfcbb" providerId="LiveId" clId="{19FA46F5-5D62-4E94-9F31-D4E830B52BD1}" dt="2022-07-24T23:56:30.492" v="2" actId="27636"/>
          <ac:spMkLst>
            <pc:docMk/>
            <pc:sldMk cId="1360822146" sldId="271"/>
            <ac:spMk id="3" creationId="{83D048AD-5F12-4F20-8B94-DCE98507F94A}"/>
          </ac:spMkLst>
        </pc:spChg>
      </pc:sldChg>
      <pc:sldChg chg="modSp mod">
        <pc:chgData name="Paul Schechter" userId="cb1292de456cfcbb" providerId="LiveId" clId="{19FA46F5-5D62-4E94-9F31-D4E830B52BD1}" dt="2022-07-24T23:56:30.507" v="3" actId="27636"/>
        <pc:sldMkLst>
          <pc:docMk/>
          <pc:sldMk cId="4221055529" sldId="275"/>
        </pc:sldMkLst>
        <pc:spChg chg="mod">
          <ac:chgData name="Paul Schechter" userId="cb1292de456cfcbb" providerId="LiveId" clId="{19FA46F5-5D62-4E94-9F31-D4E830B52BD1}" dt="2022-07-24T23:56:30.507" v="3" actId="27636"/>
          <ac:spMkLst>
            <pc:docMk/>
            <pc:sldMk cId="4221055529" sldId="275"/>
            <ac:spMk id="3" creationId="{83D048AD-5F12-4F20-8B94-DCE98507F94A}"/>
          </ac:spMkLst>
        </pc:spChg>
      </pc:sldChg>
      <pc:sldChg chg="delSp delDesignElem">
        <pc:chgData name="Paul Schechter" userId="cb1292de456cfcbb" providerId="LiveId" clId="{19FA46F5-5D62-4E94-9F31-D4E830B52BD1}" dt="2022-07-24T23:56:12.295" v="1"/>
        <pc:sldMkLst>
          <pc:docMk/>
          <pc:sldMk cId="1841540972" sldId="277"/>
        </pc:sldMkLst>
        <pc:spChg chg="del">
          <ac:chgData name="Paul Schechter" userId="cb1292de456cfcbb" providerId="LiveId" clId="{19FA46F5-5D62-4E94-9F31-D4E830B52BD1}" dt="2022-07-24T23:56:12.295" v="1"/>
          <ac:spMkLst>
            <pc:docMk/>
            <pc:sldMk cId="1841540972" sldId="277"/>
            <ac:spMk id="28" creationId="{ABE6F9A3-300E-47F5-B41C-C8C5E758DE7C}"/>
          </ac:spMkLst>
        </pc:spChg>
        <pc:spChg chg="del">
          <ac:chgData name="Paul Schechter" userId="cb1292de456cfcbb" providerId="LiveId" clId="{19FA46F5-5D62-4E94-9F31-D4E830B52BD1}" dt="2022-07-24T23:56:12.295" v="1"/>
          <ac:spMkLst>
            <pc:docMk/>
            <pc:sldMk cId="1841540972" sldId="277"/>
            <ac:spMk id="30" creationId="{61B4701B-39FE-43B8-86AA-D6B8789C2207}"/>
          </ac:spMkLst>
        </pc:spChg>
        <pc:spChg chg="del">
          <ac:chgData name="Paul Schechter" userId="cb1292de456cfcbb" providerId="LiveId" clId="{19FA46F5-5D62-4E94-9F31-D4E830B52BD1}" dt="2022-07-24T23:56:12.295" v="1"/>
          <ac:spMkLst>
            <pc:docMk/>
            <pc:sldMk cId="1841540972" sldId="277"/>
            <ac:spMk id="32" creationId="{E9A7EF13-49FA-4355-971A-34B065F35022}"/>
          </ac:spMkLst>
        </pc:spChg>
        <pc:spChg chg="del">
          <ac:chgData name="Paul Schechter" userId="cb1292de456cfcbb" providerId="LiveId" clId="{19FA46F5-5D62-4E94-9F31-D4E830B52BD1}" dt="2022-07-24T23:56:12.295" v="1"/>
          <ac:spMkLst>
            <pc:docMk/>
            <pc:sldMk cId="1841540972" sldId="277"/>
            <ac:spMk id="34" creationId="{92CF3C3E-0F7B-4F0C-8EBD-BDD38E9C66F5}"/>
          </ac:spMkLst>
        </pc:spChg>
      </pc:sldChg>
    </pc:docChg>
  </pc:docChgLst>
  <pc:docChgLst>
    <pc:chgData name="Paul Schechter" userId="cb1292de456cfcbb" providerId="LiveId" clId="{D2E0DF6B-A88B-413B-B6D8-186FF416C8CA}"/>
    <pc:docChg chg="undo custSel addSld delSld modSld sldOrd">
      <pc:chgData name="Paul Schechter" userId="cb1292de456cfcbb" providerId="LiveId" clId="{D2E0DF6B-A88B-413B-B6D8-186FF416C8CA}" dt="2023-03-20T00:24:24.001" v="4544" actId="20577"/>
      <pc:docMkLst>
        <pc:docMk/>
      </pc:docMkLst>
      <pc:sldChg chg="delSp modSp mod ord modTransition setBg">
        <pc:chgData name="Paul Schechter" userId="cb1292de456cfcbb" providerId="LiveId" clId="{D2E0DF6B-A88B-413B-B6D8-186FF416C8CA}" dt="2023-03-20T00:24:24.001" v="4544" actId="20577"/>
        <pc:sldMkLst>
          <pc:docMk/>
          <pc:sldMk cId="1360822146" sldId="271"/>
        </pc:sldMkLst>
        <pc:spChg chg="mod">
          <ac:chgData name="Paul Schechter" userId="cb1292de456cfcbb" providerId="LiveId" clId="{D2E0DF6B-A88B-413B-B6D8-186FF416C8CA}" dt="2023-03-20T00:03:40.275" v="4461" actId="20577"/>
          <ac:spMkLst>
            <pc:docMk/>
            <pc:sldMk cId="1360822146" sldId="271"/>
            <ac:spMk id="2" creationId="{84F4020B-BD58-413B-9283-2C8C1ABABAAE}"/>
          </ac:spMkLst>
        </pc:spChg>
        <pc:spChg chg="mod">
          <ac:chgData name="Paul Schechter" userId="cb1292de456cfcbb" providerId="LiveId" clId="{D2E0DF6B-A88B-413B-B6D8-186FF416C8CA}" dt="2023-03-20T00:24:24.001" v="4544" actId="20577"/>
          <ac:spMkLst>
            <pc:docMk/>
            <pc:sldMk cId="1360822146" sldId="271"/>
            <ac:spMk id="3" creationId="{83D048AD-5F12-4F20-8B94-DCE98507F94A}"/>
          </ac:spMkLst>
        </pc:spChg>
        <pc:picChg chg="del">
          <ac:chgData name="Paul Schechter" userId="cb1292de456cfcbb" providerId="LiveId" clId="{D2E0DF6B-A88B-413B-B6D8-186FF416C8CA}" dt="2023-03-19T20:46:47.024" v="2542" actId="478"/>
          <ac:picMkLst>
            <pc:docMk/>
            <pc:sldMk cId="1360822146" sldId="271"/>
            <ac:picMk id="5" creationId="{28AA235F-9081-492C-A961-81B2A5DF14B8}"/>
          </ac:picMkLst>
        </pc:picChg>
        <pc:picChg chg="mod">
          <ac:chgData name="Paul Schechter" userId="cb1292de456cfcbb" providerId="LiveId" clId="{D2E0DF6B-A88B-413B-B6D8-186FF416C8CA}" dt="2023-03-20T00:03:07.027" v="4450" actId="1076"/>
          <ac:picMkLst>
            <pc:docMk/>
            <pc:sldMk cId="1360822146" sldId="271"/>
            <ac:picMk id="16" creationId="{7E0AEC80-8115-4F41-B41A-43D5000262B8}"/>
          </ac:picMkLst>
        </pc:picChg>
      </pc:sldChg>
      <pc:sldChg chg="addSp delSp modSp mod ord modTransition setBg">
        <pc:chgData name="Paul Schechter" userId="cb1292de456cfcbb" providerId="LiveId" clId="{D2E0DF6B-A88B-413B-B6D8-186FF416C8CA}" dt="2023-03-20T00:17:29.852" v="4481"/>
        <pc:sldMkLst>
          <pc:docMk/>
          <pc:sldMk cId="269948257" sldId="273"/>
        </pc:sldMkLst>
        <pc:spChg chg="mod">
          <ac:chgData name="Paul Schechter" userId="cb1292de456cfcbb" providerId="LiveId" clId="{D2E0DF6B-A88B-413B-B6D8-186FF416C8CA}" dt="2023-03-20T00:00:08.685" v="4400" actId="1076"/>
          <ac:spMkLst>
            <pc:docMk/>
            <pc:sldMk cId="269948257" sldId="273"/>
            <ac:spMk id="2" creationId="{84F4020B-BD58-413B-9283-2C8C1ABABAAE}"/>
          </ac:spMkLst>
        </pc:spChg>
        <pc:spChg chg="mod">
          <ac:chgData name="Paul Schechter" userId="cb1292de456cfcbb" providerId="LiveId" clId="{D2E0DF6B-A88B-413B-B6D8-186FF416C8CA}" dt="2023-03-20T00:01:04.498" v="4405" actId="20577"/>
          <ac:spMkLst>
            <pc:docMk/>
            <pc:sldMk cId="269948257" sldId="273"/>
            <ac:spMk id="3" creationId="{83D048AD-5F12-4F20-8B94-DCE98507F94A}"/>
          </ac:spMkLst>
        </pc:spChg>
        <pc:picChg chg="del">
          <ac:chgData name="Paul Schechter" userId="cb1292de456cfcbb" providerId="LiveId" clId="{D2E0DF6B-A88B-413B-B6D8-186FF416C8CA}" dt="2023-03-19T20:46:37.910" v="2540" actId="478"/>
          <ac:picMkLst>
            <pc:docMk/>
            <pc:sldMk cId="269948257" sldId="273"/>
            <ac:picMk id="5" creationId="{28AA235F-9081-492C-A961-81B2A5DF14B8}"/>
          </ac:picMkLst>
        </pc:picChg>
        <pc:picChg chg="add mod">
          <ac:chgData name="Paul Schechter" userId="cb1292de456cfcbb" providerId="LiveId" clId="{D2E0DF6B-A88B-413B-B6D8-186FF416C8CA}" dt="2023-03-20T00:00:21.153" v="4404" actId="1076"/>
          <ac:picMkLst>
            <pc:docMk/>
            <pc:sldMk cId="269948257" sldId="273"/>
            <ac:picMk id="6" creationId="{2D2DEFE3-5328-8218-F064-E0A71ECA16DA}"/>
          </ac:picMkLst>
        </pc:picChg>
        <pc:picChg chg="mod">
          <ac:chgData name="Paul Schechter" userId="cb1292de456cfcbb" providerId="LiveId" clId="{D2E0DF6B-A88B-413B-B6D8-186FF416C8CA}" dt="2023-03-20T00:00:13.108" v="4402" actId="1076"/>
          <ac:picMkLst>
            <pc:docMk/>
            <pc:sldMk cId="269948257" sldId="273"/>
            <ac:picMk id="16" creationId="{7E0AEC80-8115-4F41-B41A-43D5000262B8}"/>
          </ac:picMkLst>
        </pc:picChg>
      </pc:sldChg>
      <pc:sldChg chg="delSp modSp mod modTransition setBg">
        <pc:chgData name="Paul Schechter" userId="cb1292de456cfcbb" providerId="LiveId" clId="{D2E0DF6B-A88B-413B-B6D8-186FF416C8CA}" dt="2023-03-20T00:22:06.375" v="4504" actId="20577"/>
        <pc:sldMkLst>
          <pc:docMk/>
          <pc:sldMk cId="2382054181" sldId="274"/>
        </pc:sldMkLst>
        <pc:spChg chg="mod">
          <ac:chgData name="Paul Schechter" userId="cb1292de456cfcbb" providerId="LiveId" clId="{D2E0DF6B-A88B-413B-B6D8-186FF416C8CA}" dt="2023-03-19T20:38:24.542" v="2487" actId="1076"/>
          <ac:spMkLst>
            <pc:docMk/>
            <pc:sldMk cId="2382054181" sldId="274"/>
            <ac:spMk id="2" creationId="{84F4020B-BD58-413B-9283-2C8C1ABABAAE}"/>
          </ac:spMkLst>
        </pc:spChg>
        <pc:spChg chg="mod">
          <ac:chgData name="Paul Schechter" userId="cb1292de456cfcbb" providerId="LiveId" clId="{D2E0DF6B-A88B-413B-B6D8-186FF416C8CA}" dt="2023-03-20T00:22:06.375" v="4504" actId="20577"/>
          <ac:spMkLst>
            <pc:docMk/>
            <pc:sldMk cId="2382054181" sldId="274"/>
            <ac:spMk id="3" creationId="{83D048AD-5F12-4F20-8B94-DCE98507F94A}"/>
          </ac:spMkLst>
        </pc:spChg>
        <pc:picChg chg="del">
          <ac:chgData name="Paul Schechter" userId="cb1292de456cfcbb" providerId="LiveId" clId="{D2E0DF6B-A88B-413B-B6D8-186FF416C8CA}" dt="2023-03-19T20:46:42.873" v="2541" actId="478"/>
          <ac:picMkLst>
            <pc:docMk/>
            <pc:sldMk cId="2382054181" sldId="274"/>
            <ac:picMk id="5" creationId="{28AA235F-9081-492C-A961-81B2A5DF14B8}"/>
          </ac:picMkLst>
        </pc:picChg>
        <pc:picChg chg="mod">
          <ac:chgData name="Paul Schechter" userId="cb1292de456cfcbb" providerId="LiveId" clId="{D2E0DF6B-A88B-413B-B6D8-186FF416C8CA}" dt="2023-03-19T20:38:15.256" v="2486" actId="1076"/>
          <ac:picMkLst>
            <pc:docMk/>
            <pc:sldMk cId="2382054181" sldId="274"/>
            <ac:picMk id="16" creationId="{7E0AEC80-8115-4F41-B41A-43D5000262B8}"/>
          </ac:picMkLst>
        </pc:picChg>
      </pc:sldChg>
      <pc:sldChg chg="delSp modSp mod modTransition setBg">
        <pc:chgData name="Paul Schechter" userId="cb1292de456cfcbb" providerId="LiveId" clId="{D2E0DF6B-A88B-413B-B6D8-186FF416C8CA}" dt="2023-03-20T00:12:55.731" v="4474"/>
        <pc:sldMkLst>
          <pc:docMk/>
          <pc:sldMk cId="4221055529" sldId="275"/>
        </pc:sldMkLst>
        <pc:spChg chg="mod">
          <ac:chgData name="Paul Schechter" userId="cb1292de456cfcbb" providerId="LiveId" clId="{D2E0DF6B-A88B-413B-B6D8-186FF416C8CA}" dt="2023-03-20T00:04:11.510" v="4462" actId="27107"/>
          <ac:spMkLst>
            <pc:docMk/>
            <pc:sldMk cId="4221055529" sldId="275"/>
            <ac:spMk id="2" creationId="{84F4020B-BD58-413B-9283-2C8C1ABABAAE}"/>
          </ac:spMkLst>
        </pc:spChg>
        <pc:spChg chg="mod">
          <ac:chgData name="Paul Schechter" userId="cb1292de456cfcbb" providerId="LiveId" clId="{D2E0DF6B-A88B-413B-B6D8-186FF416C8CA}" dt="2023-03-20T00:04:22.482" v="4466" actId="20577"/>
          <ac:spMkLst>
            <pc:docMk/>
            <pc:sldMk cId="4221055529" sldId="275"/>
            <ac:spMk id="3" creationId="{83D048AD-5F12-4F20-8B94-DCE98507F94A}"/>
          </ac:spMkLst>
        </pc:spChg>
        <pc:picChg chg="del">
          <ac:chgData name="Paul Schechter" userId="cb1292de456cfcbb" providerId="LiveId" clId="{D2E0DF6B-A88B-413B-B6D8-186FF416C8CA}" dt="2023-03-19T20:49:49.861" v="2592" actId="478"/>
          <ac:picMkLst>
            <pc:docMk/>
            <pc:sldMk cId="4221055529" sldId="275"/>
            <ac:picMk id="5" creationId="{28AA235F-9081-492C-A961-81B2A5DF14B8}"/>
          </ac:picMkLst>
        </pc:picChg>
        <pc:picChg chg="mod">
          <ac:chgData name="Paul Schechter" userId="cb1292de456cfcbb" providerId="LiveId" clId="{D2E0DF6B-A88B-413B-B6D8-186FF416C8CA}" dt="2023-03-19T22:10:02.017" v="3289" actId="1076"/>
          <ac:picMkLst>
            <pc:docMk/>
            <pc:sldMk cId="4221055529" sldId="275"/>
            <ac:picMk id="16" creationId="{7E0AEC80-8115-4F41-B41A-43D5000262B8}"/>
          </ac:picMkLst>
        </pc:picChg>
      </pc:sldChg>
      <pc:sldChg chg="addSp delSp modSp del mod ord setBg">
        <pc:chgData name="Paul Schechter" userId="cb1292de456cfcbb" providerId="LiveId" clId="{D2E0DF6B-A88B-413B-B6D8-186FF416C8CA}" dt="2023-03-19T18:57:05.726" v="575" actId="47"/>
        <pc:sldMkLst>
          <pc:docMk/>
          <pc:sldMk cId="1841540972" sldId="277"/>
        </pc:sldMkLst>
        <pc:spChg chg="mod">
          <ac:chgData name="Paul Schechter" userId="cb1292de456cfcbb" providerId="LiveId" clId="{D2E0DF6B-A88B-413B-B6D8-186FF416C8CA}" dt="2023-03-19T18:30:51.647" v="114" actId="1076"/>
          <ac:spMkLst>
            <pc:docMk/>
            <pc:sldMk cId="1841540972" sldId="277"/>
            <ac:spMk id="2" creationId="{771B70DB-C64F-6234-B846-9D284ABEA1A9}"/>
          </ac:spMkLst>
        </pc:spChg>
        <pc:spChg chg="add del mod">
          <ac:chgData name="Paul Schechter" userId="cb1292de456cfcbb" providerId="LiveId" clId="{D2E0DF6B-A88B-413B-B6D8-186FF416C8CA}" dt="2023-03-19T18:56:08.915" v="560" actId="21"/>
          <ac:spMkLst>
            <pc:docMk/>
            <pc:sldMk cId="1841540972" sldId="277"/>
            <ac:spMk id="4" creationId="{31CD6112-CA3B-2FD1-C2AC-1992B3BC7AA2}"/>
          </ac:spMkLst>
        </pc:spChg>
        <pc:spChg chg="add mod">
          <ac:chgData name="Paul Schechter" userId="cb1292de456cfcbb" providerId="LiveId" clId="{D2E0DF6B-A88B-413B-B6D8-186FF416C8CA}" dt="2023-03-19T18:20:43.673" v="52" actId="1076"/>
          <ac:spMkLst>
            <pc:docMk/>
            <pc:sldMk cId="1841540972" sldId="277"/>
            <ac:spMk id="5" creationId="{351A35B9-7744-1E1A-4E58-4B7AB9CE058E}"/>
          </ac:spMkLst>
        </pc:spChg>
        <pc:spChg chg="add mod">
          <ac:chgData name="Paul Schechter" userId="cb1292de456cfcbb" providerId="LiveId" clId="{D2E0DF6B-A88B-413B-B6D8-186FF416C8CA}" dt="2023-03-19T18:21:00.911" v="55" actId="14100"/>
          <ac:spMkLst>
            <pc:docMk/>
            <pc:sldMk cId="1841540972" sldId="277"/>
            <ac:spMk id="6" creationId="{1234BFFE-71D7-6E7E-0746-C7369C1435F2}"/>
          </ac:spMkLst>
        </pc:spChg>
        <pc:spChg chg="add del mod">
          <ac:chgData name="Paul Schechter" userId="cb1292de456cfcbb" providerId="LiveId" clId="{D2E0DF6B-A88B-413B-B6D8-186FF416C8CA}" dt="2023-03-19T18:55:57.256" v="558" actId="478"/>
          <ac:spMkLst>
            <pc:docMk/>
            <pc:sldMk cId="1841540972" sldId="277"/>
            <ac:spMk id="8" creationId="{1B174669-B02F-5946-CAF3-E545DEFAFBCA}"/>
          </ac:spMkLst>
        </pc:spChg>
        <pc:graphicFrameChg chg="del mod">
          <ac:chgData name="Paul Schechter" userId="cb1292de456cfcbb" providerId="LiveId" clId="{D2E0DF6B-A88B-413B-B6D8-186FF416C8CA}" dt="2023-03-19T18:55:37.379" v="556" actId="21"/>
          <ac:graphicFrameMkLst>
            <pc:docMk/>
            <pc:sldMk cId="1841540972" sldId="277"/>
            <ac:graphicFrameMk id="23" creationId="{5BDBBDA5-AA6D-640C-FA5E-9C8EE4FDAE77}"/>
          </ac:graphicFrameMkLst>
        </pc:graphicFrameChg>
      </pc:sldChg>
      <pc:sldChg chg="addSp delSp modSp mod setBg">
        <pc:chgData name="Paul Schechter" userId="cb1292de456cfcbb" providerId="LiveId" clId="{D2E0DF6B-A88B-413B-B6D8-186FF416C8CA}" dt="2023-03-19T20:50:29.356" v="2595" actId="1076"/>
        <pc:sldMkLst>
          <pc:docMk/>
          <pc:sldMk cId="2771750352" sldId="278"/>
        </pc:sldMkLst>
        <pc:spChg chg="mod">
          <ac:chgData name="Paul Schechter" userId="cb1292de456cfcbb" providerId="LiveId" clId="{D2E0DF6B-A88B-413B-B6D8-186FF416C8CA}" dt="2023-03-19T20:37:11.122" v="2477" actId="1076"/>
          <ac:spMkLst>
            <pc:docMk/>
            <pc:sldMk cId="2771750352" sldId="278"/>
            <ac:spMk id="2" creationId="{DD812CC5-3F64-4837-AE94-66C400A325B0}"/>
          </ac:spMkLst>
        </pc:spChg>
        <pc:spChg chg="mod">
          <ac:chgData name="Paul Schechter" userId="cb1292de456cfcbb" providerId="LiveId" clId="{D2E0DF6B-A88B-413B-B6D8-186FF416C8CA}" dt="2023-03-19T20:46:06.262" v="2534" actId="1076"/>
          <ac:spMkLst>
            <pc:docMk/>
            <pc:sldMk cId="2771750352" sldId="278"/>
            <ac:spMk id="3" creationId="{150012D5-B732-49FA-8D2C-A5C52B3641FB}"/>
          </ac:spMkLst>
        </pc:spChg>
        <pc:picChg chg="del">
          <ac:chgData name="Paul Schechter" userId="cb1292de456cfcbb" providerId="LiveId" clId="{D2E0DF6B-A88B-413B-B6D8-186FF416C8CA}" dt="2023-03-19T20:45:51.115" v="2532" actId="478"/>
          <ac:picMkLst>
            <pc:docMk/>
            <pc:sldMk cId="2771750352" sldId="278"/>
            <ac:picMk id="5" creationId="{5E1B5F23-EDEE-423C-8D34-007C79770DB4}"/>
          </ac:picMkLst>
        </pc:picChg>
        <pc:picChg chg="add del mod">
          <ac:chgData name="Paul Schechter" userId="cb1292de456cfcbb" providerId="LiveId" clId="{D2E0DF6B-A88B-413B-B6D8-186FF416C8CA}" dt="2023-03-19T20:45:11.979" v="2531" actId="478"/>
          <ac:picMkLst>
            <pc:docMk/>
            <pc:sldMk cId="2771750352" sldId="278"/>
            <ac:picMk id="6" creationId="{F0E4989E-0DAB-A884-A11B-65934DE6D164}"/>
          </ac:picMkLst>
        </pc:picChg>
        <pc:picChg chg="mod">
          <ac:chgData name="Paul Schechter" userId="cb1292de456cfcbb" providerId="LiveId" clId="{D2E0DF6B-A88B-413B-B6D8-186FF416C8CA}" dt="2023-03-19T20:37:16.960" v="2478" actId="1076"/>
          <ac:picMkLst>
            <pc:docMk/>
            <pc:sldMk cId="2771750352" sldId="278"/>
            <ac:picMk id="7" creationId="{3CD85834-55D9-470E-9834-623384F2476A}"/>
          </ac:picMkLst>
        </pc:picChg>
        <pc:picChg chg="mod">
          <ac:chgData name="Paul Schechter" userId="cb1292de456cfcbb" providerId="LiveId" clId="{D2E0DF6B-A88B-413B-B6D8-186FF416C8CA}" dt="2023-03-19T20:50:29.356" v="2595" actId="1076"/>
          <ac:picMkLst>
            <pc:docMk/>
            <pc:sldMk cId="2771750352" sldId="278"/>
            <ac:picMk id="8" creationId="{91CA7490-5F04-45CE-9468-52688D8587E5}"/>
          </ac:picMkLst>
        </pc:picChg>
      </pc:sldChg>
      <pc:sldChg chg="addSp delSp modSp mod ord setBg">
        <pc:chgData name="Paul Schechter" userId="cb1292de456cfcbb" providerId="LiveId" clId="{D2E0DF6B-A88B-413B-B6D8-186FF416C8CA}" dt="2023-03-19T20:46:28.466" v="2538" actId="478"/>
        <pc:sldMkLst>
          <pc:docMk/>
          <pc:sldMk cId="1504359040" sldId="279"/>
        </pc:sldMkLst>
        <pc:spChg chg="mod">
          <ac:chgData name="Paul Schechter" userId="cb1292de456cfcbb" providerId="LiveId" clId="{D2E0DF6B-A88B-413B-B6D8-186FF416C8CA}" dt="2023-03-19T20:36:48.791" v="2471" actId="1076"/>
          <ac:spMkLst>
            <pc:docMk/>
            <pc:sldMk cId="1504359040" sldId="279"/>
            <ac:spMk id="2" creationId="{84F4020B-BD58-413B-9283-2C8C1ABABAAE}"/>
          </ac:spMkLst>
        </pc:spChg>
        <pc:spChg chg="del mod">
          <ac:chgData name="Paul Schechter" userId="cb1292de456cfcbb" providerId="LiveId" clId="{D2E0DF6B-A88B-413B-B6D8-186FF416C8CA}" dt="2023-03-19T18:54:58.679" v="549" actId="478"/>
          <ac:spMkLst>
            <pc:docMk/>
            <pc:sldMk cId="1504359040" sldId="279"/>
            <ac:spMk id="3" creationId="{83D048AD-5F12-4F20-8B94-DCE98507F94A}"/>
          </ac:spMkLst>
        </pc:spChg>
        <pc:spChg chg="add del mod">
          <ac:chgData name="Paul Schechter" userId="cb1292de456cfcbb" providerId="LiveId" clId="{D2E0DF6B-A88B-413B-B6D8-186FF416C8CA}" dt="2023-03-19T18:55:40.900" v="557"/>
          <ac:spMkLst>
            <pc:docMk/>
            <pc:sldMk cId="1504359040" sldId="279"/>
            <ac:spMk id="6" creationId="{D4FBF22E-D46E-C137-CF6F-7C04F756ED82}"/>
          </ac:spMkLst>
        </pc:spChg>
        <pc:spChg chg="add mod">
          <ac:chgData name="Paul Schechter" userId="cb1292de456cfcbb" providerId="LiveId" clId="{D2E0DF6B-A88B-413B-B6D8-186FF416C8CA}" dt="2023-03-19T18:56:34.504" v="565" actId="1076"/>
          <ac:spMkLst>
            <pc:docMk/>
            <pc:sldMk cId="1504359040" sldId="279"/>
            <ac:spMk id="8" creationId="{91C2D6DD-C592-DB0C-D729-25EFAD0A58D6}"/>
          </ac:spMkLst>
        </pc:spChg>
        <pc:spChg chg="add mod">
          <ac:chgData name="Paul Schechter" userId="cb1292de456cfcbb" providerId="LiveId" clId="{D2E0DF6B-A88B-413B-B6D8-186FF416C8CA}" dt="2023-03-19T18:56:42.236" v="567" actId="1076"/>
          <ac:spMkLst>
            <pc:docMk/>
            <pc:sldMk cId="1504359040" sldId="279"/>
            <ac:spMk id="9" creationId="{79836B17-C318-A837-9EE9-519AEAFE8766}"/>
          </ac:spMkLst>
        </pc:spChg>
        <pc:spChg chg="add mod">
          <ac:chgData name="Paul Schechter" userId="cb1292de456cfcbb" providerId="LiveId" clId="{D2E0DF6B-A88B-413B-B6D8-186FF416C8CA}" dt="2023-03-19T18:56:58.597" v="574" actId="1037"/>
          <ac:spMkLst>
            <pc:docMk/>
            <pc:sldMk cId="1504359040" sldId="279"/>
            <ac:spMk id="10" creationId="{06BD7EF8-4BCA-76DA-4ECE-309E194F222B}"/>
          </ac:spMkLst>
        </pc:spChg>
        <pc:graphicFrameChg chg="add mod">
          <ac:chgData name="Paul Schechter" userId="cb1292de456cfcbb" providerId="LiveId" clId="{D2E0DF6B-A88B-413B-B6D8-186FF416C8CA}" dt="2023-03-19T18:57:27.623" v="589" actId="1076"/>
          <ac:graphicFrameMkLst>
            <pc:docMk/>
            <pc:sldMk cId="1504359040" sldId="279"/>
            <ac:graphicFrameMk id="7" creationId="{FD367110-B1B3-80C8-DAD2-8F121C8FCC10}"/>
          </ac:graphicFrameMkLst>
        </pc:graphicFrameChg>
        <pc:picChg chg="del">
          <ac:chgData name="Paul Schechter" userId="cb1292de456cfcbb" providerId="LiveId" clId="{D2E0DF6B-A88B-413B-B6D8-186FF416C8CA}" dt="2023-03-19T20:46:28.466" v="2538" actId="478"/>
          <ac:picMkLst>
            <pc:docMk/>
            <pc:sldMk cId="1504359040" sldId="279"/>
            <ac:picMk id="5" creationId="{28AA235F-9081-492C-A961-81B2A5DF14B8}"/>
          </ac:picMkLst>
        </pc:picChg>
        <pc:picChg chg="mod">
          <ac:chgData name="Paul Schechter" userId="cb1292de456cfcbb" providerId="LiveId" clId="{D2E0DF6B-A88B-413B-B6D8-186FF416C8CA}" dt="2023-03-19T20:36:42.274" v="2470" actId="1076"/>
          <ac:picMkLst>
            <pc:docMk/>
            <pc:sldMk cId="1504359040" sldId="279"/>
            <ac:picMk id="16" creationId="{7E0AEC80-8115-4F41-B41A-43D5000262B8}"/>
          </ac:picMkLst>
        </pc:picChg>
      </pc:sldChg>
      <pc:sldChg chg="modSp del mod setBg">
        <pc:chgData name="Paul Schechter" userId="cb1292de456cfcbb" providerId="LiveId" clId="{D2E0DF6B-A88B-413B-B6D8-186FF416C8CA}" dt="2023-03-19T20:40:32.726" v="2523" actId="47"/>
        <pc:sldMkLst>
          <pc:docMk/>
          <pc:sldMk cId="3947208173" sldId="280"/>
        </pc:sldMkLst>
        <pc:spChg chg="mod">
          <ac:chgData name="Paul Schechter" userId="cb1292de456cfcbb" providerId="LiveId" clId="{D2E0DF6B-A88B-413B-B6D8-186FF416C8CA}" dt="2023-03-19T18:16:50.490" v="34" actId="27636"/>
          <ac:spMkLst>
            <pc:docMk/>
            <pc:sldMk cId="3947208173" sldId="280"/>
            <ac:spMk id="3" creationId="{150012D5-B732-49FA-8D2C-A5C52B3641FB}"/>
          </ac:spMkLst>
        </pc:spChg>
      </pc:sldChg>
      <pc:sldChg chg="new del">
        <pc:chgData name="Paul Schechter" userId="cb1292de456cfcbb" providerId="LiveId" clId="{D2E0DF6B-A88B-413B-B6D8-186FF416C8CA}" dt="2023-03-19T18:36:16.085" v="123" actId="47"/>
        <pc:sldMkLst>
          <pc:docMk/>
          <pc:sldMk cId="2236258189" sldId="281"/>
        </pc:sldMkLst>
      </pc:sldChg>
      <pc:sldChg chg="modSp new del">
        <pc:chgData name="Paul Schechter" userId="cb1292de456cfcbb" providerId="LiveId" clId="{D2E0DF6B-A88B-413B-B6D8-186FF416C8CA}" dt="2023-03-19T18:37:22.870" v="126" actId="47"/>
        <pc:sldMkLst>
          <pc:docMk/>
          <pc:sldMk cId="3337940536" sldId="281"/>
        </pc:sldMkLst>
        <pc:spChg chg="mod">
          <ac:chgData name="Paul Schechter" userId="cb1292de456cfcbb" providerId="LiveId" clId="{D2E0DF6B-A88B-413B-B6D8-186FF416C8CA}" dt="2023-03-19T18:37:15.637" v="125"/>
          <ac:spMkLst>
            <pc:docMk/>
            <pc:sldMk cId="3337940536" sldId="281"/>
            <ac:spMk id="2" creationId="{6BCB0391-9EC4-2A5B-A6E0-7D5AE9181566}"/>
          </ac:spMkLst>
        </pc:spChg>
        <pc:spChg chg="mod">
          <ac:chgData name="Paul Schechter" userId="cb1292de456cfcbb" providerId="LiveId" clId="{D2E0DF6B-A88B-413B-B6D8-186FF416C8CA}" dt="2023-03-19T18:37:15.637" v="125"/>
          <ac:spMkLst>
            <pc:docMk/>
            <pc:sldMk cId="3337940536" sldId="281"/>
            <ac:spMk id="3" creationId="{99E5DE96-B947-FE14-A0EA-B2C5E46534E7}"/>
          </ac:spMkLst>
        </pc:spChg>
      </pc:sldChg>
      <pc:sldChg chg="delSp modSp add mod modTransition">
        <pc:chgData name="Paul Schechter" userId="cb1292de456cfcbb" providerId="LiveId" clId="{D2E0DF6B-A88B-413B-B6D8-186FF416C8CA}" dt="2023-03-20T00:12:01.102" v="4470"/>
        <pc:sldMkLst>
          <pc:docMk/>
          <pc:sldMk cId="4251505827" sldId="281"/>
        </pc:sldMkLst>
        <pc:spChg chg="mod">
          <ac:chgData name="Paul Schechter" userId="cb1292de456cfcbb" providerId="LiveId" clId="{D2E0DF6B-A88B-413B-B6D8-186FF416C8CA}" dt="2023-03-19T20:36:15.043" v="2466" actId="1076"/>
          <ac:spMkLst>
            <pc:docMk/>
            <pc:sldMk cId="4251505827" sldId="281"/>
            <ac:spMk id="2" creationId="{84F4020B-BD58-413B-9283-2C8C1ABABAAE}"/>
          </ac:spMkLst>
        </pc:spChg>
        <pc:spChg chg="mod">
          <ac:chgData name="Paul Schechter" userId="cb1292de456cfcbb" providerId="LiveId" clId="{D2E0DF6B-A88B-413B-B6D8-186FF416C8CA}" dt="2023-03-19T20:36:28.794" v="2468" actId="14100"/>
          <ac:spMkLst>
            <pc:docMk/>
            <pc:sldMk cId="4251505827" sldId="281"/>
            <ac:spMk id="3" creationId="{83D048AD-5F12-4F20-8B94-DCE98507F94A}"/>
          </ac:spMkLst>
        </pc:spChg>
        <pc:picChg chg="del">
          <ac:chgData name="Paul Schechter" userId="cb1292de456cfcbb" providerId="LiveId" clId="{D2E0DF6B-A88B-413B-B6D8-186FF416C8CA}" dt="2023-03-19T20:46:33.356" v="2539" actId="478"/>
          <ac:picMkLst>
            <pc:docMk/>
            <pc:sldMk cId="4251505827" sldId="281"/>
            <ac:picMk id="5" creationId="{28AA235F-9081-492C-A961-81B2A5DF14B8}"/>
          </ac:picMkLst>
        </pc:picChg>
        <pc:picChg chg="mod">
          <ac:chgData name="Paul Schechter" userId="cb1292de456cfcbb" providerId="LiveId" clId="{D2E0DF6B-A88B-413B-B6D8-186FF416C8CA}" dt="2023-03-19T19:31:38.739" v="727" actId="1076"/>
          <ac:picMkLst>
            <pc:docMk/>
            <pc:sldMk cId="4251505827" sldId="281"/>
            <ac:picMk id="16" creationId="{7E0AEC80-8115-4F41-B41A-43D5000262B8}"/>
          </ac:picMkLst>
        </pc:picChg>
      </pc:sldChg>
      <pc:sldChg chg="add del ord">
        <pc:chgData name="Paul Schechter" userId="cb1292de456cfcbb" providerId="LiveId" clId="{D2E0DF6B-A88B-413B-B6D8-186FF416C8CA}" dt="2023-03-19T20:49:44.485" v="2591" actId="47"/>
        <pc:sldMkLst>
          <pc:docMk/>
          <pc:sldMk cId="2837982833" sldId="282"/>
        </pc:sldMkLst>
      </pc:sldChg>
      <pc:sldChg chg="addSp delSp modSp add mod ord modTransition">
        <pc:chgData name="Paul Schechter" userId="cb1292de456cfcbb" providerId="LiveId" clId="{D2E0DF6B-A88B-413B-B6D8-186FF416C8CA}" dt="2023-03-20T00:13:12.017" v="4476"/>
        <pc:sldMkLst>
          <pc:docMk/>
          <pc:sldMk cId="4147224676" sldId="283"/>
        </pc:sldMkLst>
        <pc:spChg chg="mod">
          <ac:chgData name="Paul Schechter" userId="cb1292de456cfcbb" providerId="LiveId" clId="{D2E0DF6B-A88B-413B-B6D8-186FF416C8CA}" dt="2023-03-19T23:57:11.269" v="4342" actId="1076"/>
          <ac:spMkLst>
            <pc:docMk/>
            <pc:sldMk cId="4147224676" sldId="283"/>
            <ac:spMk id="2" creationId="{DD812CC5-3F64-4837-AE94-66C400A325B0}"/>
          </ac:spMkLst>
        </pc:spChg>
        <pc:spChg chg="del mod">
          <ac:chgData name="Paul Schechter" userId="cb1292de456cfcbb" providerId="LiveId" clId="{D2E0DF6B-A88B-413B-B6D8-186FF416C8CA}" dt="2023-03-19T23:56:27.706" v="4328" actId="478"/>
          <ac:spMkLst>
            <pc:docMk/>
            <pc:sldMk cId="4147224676" sldId="283"/>
            <ac:spMk id="3" creationId="{150012D5-B732-49FA-8D2C-A5C52B3641FB}"/>
          </ac:spMkLst>
        </pc:spChg>
        <pc:spChg chg="add del mod">
          <ac:chgData name="Paul Schechter" userId="cb1292de456cfcbb" providerId="LiveId" clId="{D2E0DF6B-A88B-413B-B6D8-186FF416C8CA}" dt="2023-03-19T23:56:30.733" v="4329" actId="478"/>
          <ac:spMkLst>
            <pc:docMk/>
            <pc:sldMk cId="4147224676" sldId="283"/>
            <ac:spMk id="5" creationId="{55A5C706-BE15-54C3-1453-9373D16750D8}"/>
          </ac:spMkLst>
        </pc:spChg>
        <pc:picChg chg="add del">
          <ac:chgData name="Paul Schechter" userId="cb1292de456cfcbb" providerId="LiveId" clId="{D2E0DF6B-A88B-413B-B6D8-186FF416C8CA}" dt="2023-03-19T23:56:23.245" v="4327" actId="478"/>
          <ac:picMkLst>
            <pc:docMk/>
            <pc:sldMk cId="4147224676" sldId="283"/>
            <ac:picMk id="7" creationId="{3CD85834-55D9-470E-9834-623384F2476A}"/>
          </ac:picMkLst>
        </pc:picChg>
        <pc:picChg chg="del mod">
          <ac:chgData name="Paul Schechter" userId="cb1292de456cfcbb" providerId="LiveId" clId="{D2E0DF6B-A88B-413B-B6D8-186FF416C8CA}" dt="2023-03-19T23:56:31.643" v="4330" actId="478"/>
          <ac:picMkLst>
            <pc:docMk/>
            <pc:sldMk cId="4147224676" sldId="283"/>
            <ac:picMk id="8" creationId="{91CA7490-5F04-45CE-9468-52688D8587E5}"/>
          </ac:picMkLst>
        </pc:picChg>
      </pc:sldChg>
      <pc:sldChg chg="new del">
        <pc:chgData name="Paul Schechter" userId="cb1292de456cfcbb" providerId="LiveId" clId="{D2E0DF6B-A88B-413B-B6D8-186FF416C8CA}" dt="2023-03-19T22:27:05.071" v="3530" actId="47"/>
        <pc:sldMkLst>
          <pc:docMk/>
          <pc:sldMk cId="2387205216" sldId="284"/>
        </pc:sldMkLst>
      </pc:sldChg>
      <pc:sldChg chg="add del">
        <pc:chgData name="Paul Schechter" userId="cb1292de456cfcbb" providerId="LiveId" clId="{D2E0DF6B-A88B-413B-B6D8-186FF416C8CA}" dt="2023-03-19T22:27:17.151" v="3532" actId="47"/>
        <pc:sldMkLst>
          <pc:docMk/>
          <pc:sldMk cId="2733329794" sldId="284"/>
        </pc:sldMkLst>
      </pc:sldChg>
      <pc:sldChg chg="addSp delSp modSp add del mod">
        <pc:chgData name="Paul Schechter" userId="cb1292de456cfcbb" providerId="LiveId" clId="{D2E0DF6B-A88B-413B-B6D8-186FF416C8CA}" dt="2023-03-19T22:29:53.119" v="3565" actId="47"/>
        <pc:sldMkLst>
          <pc:docMk/>
          <pc:sldMk cId="3654247369" sldId="284"/>
        </pc:sldMkLst>
        <pc:spChg chg="del mod">
          <ac:chgData name="Paul Schechter" userId="cb1292de456cfcbb" providerId="LiveId" clId="{D2E0DF6B-A88B-413B-B6D8-186FF416C8CA}" dt="2023-03-19T22:27:31.195" v="3535" actId="478"/>
          <ac:spMkLst>
            <pc:docMk/>
            <pc:sldMk cId="3654247369" sldId="284"/>
            <ac:spMk id="3" creationId="{83D048AD-5F12-4F20-8B94-DCE98507F94A}"/>
          </ac:spMkLst>
        </pc:spChg>
        <pc:spChg chg="add del mod">
          <ac:chgData name="Paul Schechter" userId="cb1292de456cfcbb" providerId="LiveId" clId="{D2E0DF6B-A88B-413B-B6D8-186FF416C8CA}" dt="2023-03-19T22:28:34.240" v="3537" actId="478"/>
          <ac:spMkLst>
            <pc:docMk/>
            <pc:sldMk cId="3654247369" sldId="284"/>
            <ac:spMk id="5" creationId="{CC31D2FD-FB76-6BA4-FC42-1D752890A615}"/>
          </ac:spMkLst>
        </pc:spChg>
      </pc:sldChg>
      <pc:sldChg chg="addSp delSp modSp add mod modTransition">
        <pc:chgData name="Paul Schechter" userId="cb1292de456cfcbb" providerId="LiveId" clId="{D2E0DF6B-A88B-413B-B6D8-186FF416C8CA}" dt="2023-03-20T00:19:12.342" v="4486"/>
        <pc:sldMkLst>
          <pc:docMk/>
          <pc:sldMk cId="3743418159" sldId="284"/>
        </pc:sldMkLst>
        <pc:spChg chg="del">
          <ac:chgData name="Paul Schechter" userId="cb1292de456cfcbb" providerId="LiveId" clId="{D2E0DF6B-A88B-413B-B6D8-186FF416C8CA}" dt="2023-03-19T22:30:03.955" v="3567" actId="478"/>
          <ac:spMkLst>
            <pc:docMk/>
            <pc:sldMk cId="3743418159" sldId="284"/>
            <ac:spMk id="3" creationId="{83D048AD-5F12-4F20-8B94-DCE98507F94A}"/>
          </ac:spMkLst>
        </pc:spChg>
        <pc:spChg chg="add del mod">
          <ac:chgData name="Paul Schechter" userId="cb1292de456cfcbb" providerId="LiveId" clId="{D2E0DF6B-A88B-413B-B6D8-186FF416C8CA}" dt="2023-03-19T22:30:15.371" v="3570" actId="478"/>
          <ac:spMkLst>
            <pc:docMk/>
            <pc:sldMk cId="3743418159" sldId="284"/>
            <ac:spMk id="5" creationId="{C683E933-7328-66AF-9A99-DD656A1F84D9}"/>
          </ac:spMkLst>
        </pc:spChg>
        <pc:spChg chg="add mod">
          <ac:chgData name="Paul Schechter" userId="cb1292de456cfcbb" providerId="LiveId" clId="{D2E0DF6B-A88B-413B-B6D8-186FF416C8CA}" dt="2023-03-19T23:58:40.314" v="4366" actId="122"/>
          <ac:spMkLst>
            <pc:docMk/>
            <pc:sldMk cId="3743418159" sldId="284"/>
            <ac:spMk id="18" creationId="{097DD03F-6529-1E69-67C5-38BEB8C00821}"/>
          </ac:spMkLst>
        </pc:spChg>
        <pc:picChg chg="add mod">
          <ac:chgData name="Paul Schechter" userId="cb1292de456cfcbb" providerId="LiveId" clId="{D2E0DF6B-A88B-413B-B6D8-186FF416C8CA}" dt="2023-03-19T23:54:39.748" v="4302" actId="1076"/>
          <ac:picMkLst>
            <pc:docMk/>
            <pc:sldMk cId="3743418159" sldId="284"/>
            <ac:picMk id="7" creationId="{3C65AD53-A6D2-C200-776A-2093A891E4F4}"/>
          </ac:picMkLst>
        </pc:picChg>
        <pc:picChg chg="add mod">
          <ac:chgData name="Paul Schechter" userId="cb1292de456cfcbb" providerId="LiveId" clId="{D2E0DF6B-A88B-413B-B6D8-186FF416C8CA}" dt="2023-03-19T22:46:07.833" v="3936" actId="1076"/>
          <ac:picMkLst>
            <pc:docMk/>
            <pc:sldMk cId="3743418159" sldId="284"/>
            <ac:picMk id="9" creationId="{83212C7C-63BF-2F12-6D71-82DCE8CD1904}"/>
          </ac:picMkLst>
        </pc:picChg>
        <pc:picChg chg="add mod">
          <ac:chgData name="Paul Schechter" userId="cb1292de456cfcbb" providerId="LiveId" clId="{D2E0DF6B-A88B-413B-B6D8-186FF416C8CA}" dt="2023-03-19T23:54:23.912" v="4301" actId="1076"/>
          <ac:picMkLst>
            <pc:docMk/>
            <pc:sldMk cId="3743418159" sldId="284"/>
            <ac:picMk id="11" creationId="{55B0E9D5-1E46-FE7F-9AD5-E16E62DB8831}"/>
          </ac:picMkLst>
        </pc:picChg>
        <pc:picChg chg="add mod">
          <ac:chgData name="Paul Schechter" userId="cb1292de456cfcbb" providerId="LiveId" clId="{D2E0DF6B-A88B-413B-B6D8-186FF416C8CA}" dt="2023-03-19T22:45:10.637" v="3924" actId="1076"/>
          <ac:picMkLst>
            <pc:docMk/>
            <pc:sldMk cId="3743418159" sldId="284"/>
            <ac:picMk id="13" creationId="{33174663-7F72-5B92-51C5-ABC86FEC2999}"/>
          </ac:picMkLst>
        </pc:picChg>
        <pc:picChg chg="add mod">
          <ac:chgData name="Paul Schechter" userId="cb1292de456cfcbb" providerId="LiveId" clId="{D2E0DF6B-A88B-413B-B6D8-186FF416C8CA}" dt="2023-03-19T22:45:15.629" v="3925" actId="1076"/>
          <ac:picMkLst>
            <pc:docMk/>
            <pc:sldMk cId="3743418159" sldId="284"/>
            <ac:picMk id="15" creationId="{E292E98E-228B-F988-9F01-5104D37835B8}"/>
          </ac:picMkLst>
        </pc:picChg>
        <pc:picChg chg="add del">
          <ac:chgData name="Paul Schechter" userId="cb1292de456cfcbb" providerId="LiveId" clId="{D2E0DF6B-A88B-413B-B6D8-186FF416C8CA}" dt="2023-03-19T22:30:09.102" v="3569" actId="478"/>
          <ac:picMkLst>
            <pc:docMk/>
            <pc:sldMk cId="3743418159" sldId="284"/>
            <ac:picMk id="16" creationId="{7E0AEC80-8115-4F41-B41A-43D5000262B8}"/>
          </ac:picMkLst>
        </pc:picChg>
        <pc:picChg chg="add mod">
          <ac:chgData name="Paul Schechter" userId="cb1292de456cfcbb" providerId="LiveId" clId="{D2E0DF6B-A88B-413B-B6D8-186FF416C8CA}" dt="2023-03-19T23:54:15.103" v="4299" actId="1076"/>
          <ac:picMkLst>
            <pc:docMk/>
            <pc:sldMk cId="3743418159" sldId="284"/>
            <ac:picMk id="20" creationId="{6787B3D9-DE3C-B9A7-A314-0916DF9536CC}"/>
          </ac:picMkLst>
        </pc:picChg>
        <pc:picChg chg="add mod">
          <ac:chgData name="Paul Schechter" userId="cb1292de456cfcbb" providerId="LiveId" clId="{D2E0DF6B-A88B-413B-B6D8-186FF416C8CA}" dt="2023-03-19T22:46:25.962" v="3938" actId="1076"/>
          <ac:picMkLst>
            <pc:docMk/>
            <pc:sldMk cId="3743418159" sldId="284"/>
            <ac:picMk id="22" creationId="{A9553A45-4908-B5C8-AF40-0A1AB042FE2E}"/>
          </ac:picMkLst>
        </pc:picChg>
      </pc:sldChg>
      <pc:sldChg chg="addSp delSp modSp add mod modTransition">
        <pc:chgData name="Paul Schechter" userId="cb1292de456cfcbb" providerId="LiveId" clId="{D2E0DF6B-A88B-413B-B6D8-186FF416C8CA}" dt="2023-03-20T00:13:03.015" v="4475"/>
        <pc:sldMkLst>
          <pc:docMk/>
          <pc:sldMk cId="1232134946" sldId="285"/>
        </pc:sldMkLst>
        <pc:spChg chg="mod">
          <ac:chgData name="Paul Schechter" userId="cb1292de456cfcbb" providerId="LiveId" clId="{D2E0DF6B-A88B-413B-B6D8-186FF416C8CA}" dt="2023-03-19T22:36:54.094" v="3690" actId="1076"/>
          <ac:spMkLst>
            <pc:docMk/>
            <pc:sldMk cId="1232134946" sldId="285"/>
            <ac:spMk id="2" creationId="{84F4020B-BD58-413B-9283-2C8C1ABABAAE}"/>
          </ac:spMkLst>
        </pc:spChg>
        <pc:spChg chg="del">
          <ac:chgData name="Paul Schechter" userId="cb1292de456cfcbb" providerId="LiveId" clId="{D2E0DF6B-A88B-413B-B6D8-186FF416C8CA}" dt="2023-03-19T22:30:59.063" v="3579" actId="478"/>
          <ac:spMkLst>
            <pc:docMk/>
            <pc:sldMk cId="1232134946" sldId="285"/>
            <ac:spMk id="3" creationId="{83D048AD-5F12-4F20-8B94-DCE98507F94A}"/>
          </ac:spMkLst>
        </pc:spChg>
        <pc:spChg chg="add del mod">
          <ac:chgData name="Paul Schechter" userId="cb1292de456cfcbb" providerId="LiveId" clId="{D2E0DF6B-A88B-413B-B6D8-186FF416C8CA}" dt="2023-03-19T22:31:17.553" v="3584" actId="478"/>
          <ac:spMkLst>
            <pc:docMk/>
            <pc:sldMk cId="1232134946" sldId="285"/>
            <ac:spMk id="5" creationId="{03D515E4-88D5-FDAE-D03E-BE48E52BA558}"/>
          </ac:spMkLst>
        </pc:spChg>
        <pc:picChg chg="add mod">
          <ac:chgData name="Paul Schechter" userId="cb1292de456cfcbb" providerId="LiveId" clId="{D2E0DF6B-A88B-413B-B6D8-186FF416C8CA}" dt="2023-03-19T22:31:26.480" v="3588" actId="1076"/>
          <ac:picMkLst>
            <pc:docMk/>
            <pc:sldMk cId="1232134946" sldId="285"/>
            <ac:picMk id="7" creationId="{FA67F6EE-F7DD-E930-56F0-5E31FFAF3ED6}"/>
          </ac:picMkLst>
        </pc:picChg>
        <pc:picChg chg="add del mod">
          <ac:chgData name="Paul Schechter" userId="cb1292de456cfcbb" providerId="LiveId" clId="{D2E0DF6B-A88B-413B-B6D8-186FF416C8CA}" dt="2023-03-19T22:31:41.996" v="3594" actId="478"/>
          <ac:picMkLst>
            <pc:docMk/>
            <pc:sldMk cId="1232134946" sldId="285"/>
            <ac:picMk id="9" creationId="{A10EE27F-BE2B-76E9-98D2-9ACCB20554E1}"/>
          </ac:picMkLst>
        </pc:picChg>
        <pc:picChg chg="add mod">
          <ac:chgData name="Paul Schechter" userId="cb1292de456cfcbb" providerId="LiveId" clId="{D2E0DF6B-A88B-413B-B6D8-186FF416C8CA}" dt="2023-03-20T00:04:45.286" v="4468" actId="1076"/>
          <ac:picMkLst>
            <pc:docMk/>
            <pc:sldMk cId="1232134946" sldId="285"/>
            <ac:picMk id="11" creationId="{5A428CAC-7B20-260C-8D8E-0DC4904B7B71}"/>
          </ac:picMkLst>
        </pc:picChg>
        <pc:picChg chg="add del mod">
          <ac:chgData name="Paul Schechter" userId="cb1292de456cfcbb" providerId="LiveId" clId="{D2E0DF6B-A88B-413B-B6D8-186FF416C8CA}" dt="2023-03-19T22:32:24.384" v="3602" actId="478"/>
          <ac:picMkLst>
            <pc:docMk/>
            <pc:sldMk cId="1232134946" sldId="285"/>
            <ac:picMk id="13" creationId="{E57A79DF-7AF0-A98E-4BF0-69CAAEA28FB4}"/>
          </ac:picMkLst>
        </pc:picChg>
        <pc:picChg chg="add mod">
          <ac:chgData name="Paul Schechter" userId="cb1292de456cfcbb" providerId="LiveId" clId="{D2E0DF6B-A88B-413B-B6D8-186FF416C8CA}" dt="2023-03-19T23:54:53.356" v="4303" actId="1076"/>
          <ac:picMkLst>
            <pc:docMk/>
            <pc:sldMk cId="1232134946" sldId="285"/>
            <ac:picMk id="15" creationId="{9318511C-D147-8C07-8724-E83B8D005BB6}"/>
          </ac:picMkLst>
        </pc:picChg>
        <pc:picChg chg="add del mod">
          <ac:chgData name="Paul Schechter" userId="cb1292de456cfcbb" providerId="LiveId" clId="{D2E0DF6B-A88B-413B-B6D8-186FF416C8CA}" dt="2023-03-19T23:53:17.844" v="4293" actId="962"/>
          <ac:picMkLst>
            <pc:docMk/>
            <pc:sldMk cId="1232134946" sldId="285"/>
            <ac:picMk id="16" creationId="{7E0AEC80-8115-4F41-B41A-43D5000262B8}"/>
          </ac:picMkLst>
        </pc:picChg>
        <pc:picChg chg="add del mod">
          <ac:chgData name="Paul Schechter" userId="cb1292de456cfcbb" providerId="LiveId" clId="{D2E0DF6B-A88B-413B-B6D8-186FF416C8CA}" dt="2023-03-19T23:53:12.574" v="4290" actId="478"/>
          <ac:picMkLst>
            <pc:docMk/>
            <pc:sldMk cId="1232134946" sldId="285"/>
            <ac:picMk id="18" creationId="{75A7C258-1225-D751-55ED-290397FEDB40}"/>
          </ac:picMkLst>
        </pc:picChg>
        <pc:picChg chg="add mod">
          <ac:chgData name="Paul Schechter" userId="cb1292de456cfcbb" providerId="LiveId" clId="{D2E0DF6B-A88B-413B-B6D8-186FF416C8CA}" dt="2023-03-19T22:35:31.508" v="3626" actId="1076"/>
          <ac:picMkLst>
            <pc:docMk/>
            <pc:sldMk cId="1232134946" sldId="285"/>
            <ac:picMk id="20" creationId="{34EC202E-D109-53B9-2E57-BC6E3CC17A96}"/>
          </ac:picMkLst>
        </pc:picChg>
        <pc:picChg chg="add mod">
          <ac:chgData name="Paul Schechter" userId="cb1292de456cfcbb" providerId="LiveId" clId="{D2E0DF6B-A88B-413B-B6D8-186FF416C8CA}" dt="2023-03-19T23:55:28.728" v="4308" actId="1076"/>
          <ac:picMkLst>
            <pc:docMk/>
            <pc:sldMk cId="1232134946" sldId="285"/>
            <ac:picMk id="22" creationId="{E5D12F84-0FDA-BF99-0E37-5D8AF1DB972F}"/>
          </ac:picMkLst>
        </pc:picChg>
        <pc:picChg chg="add mod">
          <ac:chgData name="Paul Schechter" userId="cb1292de456cfcbb" providerId="LiveId" clId="{D2E0DF6B-A88B-413B-B6D8-186FF416C8CA}" dt="2023-03-20T00:04:48.904" v="4469" actId="1076"/>
          <ac:picMkLst>
            <pc:docMk/>
            <pc:sldMk cId="1232134946" sldId="285"/>
            <ac:picMk id="24" creationId="{E2607C82-7BE1-2D5E-1C00-4FCA6F9FDFD6}"/>
          </ac:picMkLst>
        </pc:picChg>
      </pc:sldChg>
      <pc:sldChg chg="add">
        <pc:chgData name="Paul Schechter" userId="cb1292de456cfcbb" providerId="LiveId" clId="{D2E0DF6B-A88B-413B-B6D8-186FF416C8CA}" dt="2023-03-19T23:55:50.002" v="4309" actId="2890"/>
        <pc:sldMkLst>
          <pc:docMk/>
          <pc:sldMk cId="3653800369" sldId="286"/>
        </pc:sldMkLst>
      </pc:sldChg>
    </pc:docChg>
  </pc:docChgLst>
  <pc:docChgLst>
    <pc:chgData name="Paul Schechter" userId="cb1292de456cfcbb" providerId="LiveId" clId="{51828D8E-5C4C-4C41-B98C-FBA86A865BD4}"/>
    <pc:docChg chg="undo custSel addSld delSld modSld sldOrd">
      <pc:chgData name="Paul Schechter" userId="cb1292de456cfcbb" providerId="LiveId" clId="{51828D8E-5C4C-4C41-B98C-FBA86A865BD4}" dt="2022-06-14T19:26:01.284" v="3547" actId="20577"/>
      <pc:docMkLst>
        <pc:docMk/>
      </pc:docMkLst>
      <pc:sldChg chg="addSp modSp mod">
        <pc:chgData name="Paul Schechter" userId="cb1292de456cfcbb" providerId="LiveId" clId="{51828D8E-5C4C-4C41-B98C-FBA86A865BD4}" dt="2022-06-14T19:21:41.638" v="3497" actId="1076"/>
        <pc:sldMkLst>
          <pc:docMk/>
          <pc:sldMk cId="3857310067" sldId="266"/>
        </pc:sldMkLst>
        <pc:spChg chg="mod">
          <ac:chgData name="Paul Schechter" userId="cb1292de456cfcbb" providerId="LiveId" clId="{51828D8E-5C4C-4C41-B98C-FBA86A865BD4}" dt="2022-06-14T19:19:26.119" v="3489" actId="20577"/>
          <ac:spMkLst>
            <pc:docMk/>
            <pc:sldMk cId="3857310067" sldId="266"/>
            <ac:spMk id="3" creationId="{150012D5-B732-49FA-8D2C-A5C52B3641FB}"/>
          </ac:spMkLst>
        </pc:spChg>
        <pc:picChg chg="mod">
          <ac:chgData name="Paul Schechter" userId="cb1292de456cfcbb" providerId="LiveId" clId="{51828D8E-5C4C-4C41-B98C-FBA86A865BD4}" dt="2022-06-14T19:21:41.638" v="3497" actId="1076"/>
          <ac:picMkLst>
            <pc:docMk/>
            <pc:sldMk cId="3857310067" sldId="266"/>
            <ac:picMk id="5" creationId="{5E1B5F23-EDEE-423C-8D34-007C79770DB4}"/>
          </ac:picMkLst>
        </pc:picChg>
        <pc:picChg chg="add mod">
          <ac:chgData name="Paul Schechter" userId="cb1292de456cfcbb" providerId="LiveId" clId="{51828D8E-5C4C-4C41-B98C-FBA86A865BD4}" dt="2022-03-08T00:31:55.925" v="3335" actId="1076"/>
          <ac:picMkLst>
            <pc:docMk/>
            <pc:sldMk cId="3857310067" sldId="266"/>
            <ac:picMk id="6" creationId="{5CC60999-E630-4DD5-8EE1-D08F36634E90}"/>
          </ac:picMkLst>
        </pc:picChg>
      </pc:sldChg>
      <pc:sldChg chg="modSp del mod modTransition">
        <pc:chgData name="Paul Schechter" userId="cb1292de456cfcbb" providerId="LiveId" clId="{51828D8E-5C4C-4C41-B98C-FBA86A865BD4}" dt="2022-03-08T00:30:15.350" v="3326" actId="47"/>
        <pc:sldMkLst>
          <pc:docMk/>
          <pc:sldMk cId="771588527" sldId="270"/>
        </pc:sldMkLst>
        <pc:spChg chg="mod">
          <ac:chgData name="Paul Schechter" userId="cb1292de456cfcbb" providerId="LiveId" clId="{51828D8E-5C4C-4C41-B98C-FBA86A865BD4}" dt="2022-03-06T17:27:55.914" v="159" actId="403"/>
          <ac:spMkLst>
            <pc:docMk/>
            <pc:sldMk cId="771588527" sldId="270"/>
            <ac:spMk id="3" creationId="{83D048AD-5F12-4F20-8B94-DCE98507F94A}"/>
          </ac:spMkLst>
        </pc:spChg>
      </pc:sldChg>
      <pc:sldChg chg="modSp mod modTransition">
        <pc:chgData name="Paul Schechter" userId="cb1292de456cfcbb" providerId="LiveId" clId="{51828D8E-5C4C-4C41-B98C-FBA86A865BD4}" dt="2022-06-14T19:23:49.627" v="3501" actId="1076"/>
        <pc:sldMkLst>
          <pc:docMk/>
          <pc:sldMk cId="1360822146" sldId="271"/>
        </pc:sldMkLst>
        <pc:spChg chg="mod">
          <ac:chgData name="Paul Schechter" userId="cb1292de456cfcbb" providerId="LiveId" clId="{51828D8E-5C4C-4C41-B98C-FBA86A865BD4}" dt="2022-03-08T00:35:09.331" v="3450" actId="6549"/>
          <ac:spMkLst>
            <pc:docMk/>
            <pc:sldMk cId="1360822146" sldId="271"/>
            <ac:spMk id="3" creationId="{83D048AD-5F12-4F20-8B94-DCE98507F94A}"/>
          </ac:spMkLst>
        </pc:spChg>
        <pc:picChg chg="mod">
          <ac:chgData name="Paul Schechter" userId="cb1292de456cfcbb" providerId="LiveId" clId="{51828D8E-5C4C-4C41-B98C-FBA86A865BD4}" dt="2022-06-14T19:23:49.627" v="3501" actId="1076"/>
          <ac:picMkLst>
            <pc:docMk/>
            <pc:sldMk cId="1360822146" sldId="271"/>
            <ac:picMk id="5" creationId="{28AA235F-9081-492C-A961-81B2A5DF14B8}"/>
          </ac:picMkLst>
        </pc:picChg>
        <pc:picChg chg="mod">
          <ac:chgData name="Paul Schechter" userId="cb1292de456cfcbb" providerId="LiveId" clId="{51828D8E-5C4C-4C41-B98C-FBA86A865BD4}" dt="2022-03-06T17:38:09.646" v="775" actId="1076"/>
          <ac:picMkLst>
            <pc:docMk/>
            <pc:sldMk cId="1360822146" sldId="271"/>
            <ac:picMk id="16" creationId="{7E0AEC80-8115-4F41-B41A-43D5000262B8}"/>
          </ac:picMkLst>
        </pc:picChg>
      </pc:sldChg>
      <pc:sldChg chg="modSp mod ord modTransition">
        <pc:chgData name="Paul Schechter" userId="cb1292de456cfcbb" providerId="LiveId" clId="{51828D8E-5C4C-4C41-B98C-FBA86A865BD4}" dt="2022-06-14T19:21:36.358" v="3496" actId="1076"/>
        <pc:sldMkLst>
          <pc:docMk/>
          <pc:sldMk cId="3708700145" sldId="272"/>
        </pc:sldMkLst>
        <pc:spChg chg="mod">
          <ac:chgData name="Paul Schechter" userId="cb1292de456cfcbb" providerId="LiveId" clId="{51828D8E-5C4C-4C41-B98C-FBA86A865BD4}" dt="2022-03-06T18:06:41.643" v="927" actId="27636"/>
          <ac:spMkLst>
            <pc:docMk/>
            <pc:sldMk cId="3708700145" sldId="272"/>
            <ac:spMk id="3" creationId="{83D048AD-5F12-4F20-8B94-DCE98507F94A}"/>
          </ac:spMkLst>
        </pc:spChg>
        <pc:picChg chg="mod">
          <ac:chgData name="Paul Schechter" userId="cb1292de456cfcbb" providerId="LiveId" clId="{51828D8E-5C4C-4C41-B98C-FBA86A865BD4}" dt="2022-06-14T19:21:36.358" v="3496" actId="1076"/>
          <ac:picMkLst>
            <pc:docMk/>
            <pc:sldMk cId="3708700145" sldId="272"/>
            <ac:picMk id="5" creationId="{28AA235F-9081-492C-A961-81B2A5DF14B8}"/>
          </ac:picMkLst>
        </pc:picChg>
      </pc:sldChg>
      <pc:sldChg chg="modSp mod ord modTransition">
        <pc:chgData name="Paul Schechter" userId="cb1292de456cfcbb" providerId="LiveId" clId="{51828D8E-5C4C-4C41-B98C-FBA86A865BD4}" dt="2022-06-14T19:22:08.771" v="3499" actId="1076"/>
        <pc:sldMkLst>
          <pc:docMk/>
          <pc:sldMk cId="269948257" sldId="273"/>
        </pc:sldMkLst>
        <pc:spChg chg="mod">
          <ac:chgData name="Paul Schechter" userId="cb1292de456cfcbb" providerId="LiveId" clId="{51828D8E-5C4C-4C41-B98C-FBA86A865BD4}" dt="2022-03-08T00:30:29.522" v="3328" actId="27636"/>
          <ac:spMkLst>
            <pc:docMk/>
            <pc:sldMk cId="269948257" sldId="273"/>
            <ac:spMk id="3" creationId="{83D048AD-5F12-4F20-8B94-DCE98507F94A}"/>
          </ac:spMkLst>
        </pc:spChg>
        <pc:picChg chg="mod">
          <ac:chgData name="Paul Schechter" userId="cb1292de456cfcbb" providerId="LiveId" clId="{51828D8E-5C4C-4C41-B98C-FBA86A865BD4}" dt="2022-06-14T19:22:08.771" v="3499" actId="1076"/>
          <ac:picMkLst>
            <pc:docMk/>
            <pc:sldMk cId="269948257" sldId="273"/>
            <ac:picMk id="5" creationId="{28AA235F-9081-492C-A961-81B2A5DF14B8}"/>
          </ac:picMkLst>
        </pc:picChg>
      </pc:sldChg>
      <pc:sldChg chg="modSp mod modTransition">
        <pc:chgData name="Paul Schechter" userId="cb1292de456cfcbb" providerId="LiveId" clId="{51828D8E-5C4C-4C41-B98C-FBA86A865BD4}" dt="2022-06-14T19:24:06.139" v="3503" actId="1076"/>
        <pc:sldMkLst>
          <pc:docMk/>
          <pc:sldMk cId="2382054181" sldId="274"/>
        </pc:sldMkLst>
        <pc:spChg chg="mod">
          <ac:chgData name="Paul Schechter" userId="cb1292de456cfcbb" providerId="LiveId" clId="{51828D8E-5C4C-4C41-B98C-FBA86A865BD4}" dt="2022-03-06T18:40:53.869" v="3321" actId="27636"/>
          <ac:spMkLst>
            <pc:docMk/>
            <pc:sldMk cId="2382054181" sldId="274"/>
            <ac:spMk id="3" creationId="{83D048AD-5F12-4F20-8B94-DCE98507F94A}"/>
          </ac:spMkLst>
        </pc:spChg>
        <pc:picChg chg="mod">
          <ac:chgData name="Paul Schechter" userId="cb1292de456cfcbb" providerId="LiveId" clId="{51828D8E-5C4C-4C41-B98C-FBA86A865BD4}" dt="2022-06-14T19:24:06.139" v="3503" actId="1076"/>
          <ac:picMkLst>
            <pc:docMk/>
            <pc:sldMk cId="2382054181" sldId="274"/>
            <ac:picMk id="5" creationId="{28AA235F-9081-492C-A961-81B2A5DF14B8}"/>
          </ac:picMkLst>
        </pc:picChg>
      </pc:sldChg>
      <pc:sldChg chg="modSp mod modTransition">
        <pc:chgData name="Paul Schechter" userId="cb1292de456cfcbb" providerId="LiveId" clId="{51828D8E-5C4C-4C41-B98C-FBA86A865BD4}" dt="2022-06-14T19:24:22.342" v="3505" actId="1076"/>
        <pc:sldMkLst>
          <pc:docMk/>
          <pc:sldMk cId="4221055529" sldId="275"/>
        </pc:sldMkLst>
        <pc:spChg chg="mod">
          <ac:chgData name="Paul Schechter" userId="cb1292de456cfcbb" providerId="LiveId" clId="{51828D8E-5C4C-4C41-B98C-FBA86A865BD4}" dt="2022-03-08T00:30:48.864" v="3330" actId="27636"/>
          <ac:spMkLst>
            <pc:docMk/>
            <pc:sldMk cId="4221055529" sldId="275"/>
            <ac:spMk id="3" creationId="{83D048AD-5F12-4F20-8B94-DCE98507F94A}"/>
          </ac:spMkLst>
        </pc:spChg>
        <pc:picChg chg="mod">
          <ac:chgData name="Paul Schechter" userId="cb1292de456cfcbb" providerId="LiveId" clId="{51828D8E-5C4C-4C41-B98C-FBA86A865BD4}" dt="2022-06-14T19:24:22.342" v="3505" actId="1076"/>
          <ac:picMkLst>
            <pc:docMk/>
            <pc:sldMk cId="4221055529" sldId="275"/>
            <ac:picMk id="5" creationId="{28AA235F-9081-492C-A961-81B2A5DF14B8}"/>
          </ac:picMkLst>
        </pc:picChg>
      </pc:sldChg>
      <pc:sldChg chg="addSp modSp add mod ord modTransition">
        <pc:chgData name="Paul Schechter" userId="cb1292de456cfcbb" providerId="LiveId" clId="{51828D8E-5C4C-4C41-B98C-FBA86A865BD4}" dt="2022-06-14T19:26:01.284" v="3547" actId="20577"/>
        <pc:sldMkLst>
          <pc:docMk/>
          <pc:sldMk cId="262509169" sldId="276"/>
        </pc:sldMkLst>
        <pc:spChg chg="mod">
          <ac:chgData name="Paul Schechter" userId="cb1292de456cfcbb" providerId="LiveId" clId="{51828D8E-5C4C-4C41-B98C-FBA86A865BD4}" dt="2022-06-14T19:26:01.284" v="3547" actId="20577"/>
          <ac:spMkLst>
            <pc:docMk/>
            <pc:sldMk cId="262509169" sldId="276"/>
            <ac:spMk id="3" creationId="{150012D5-B732-49FA-8D2C-A5C52B3641FB}"/>
          </ac:spMkLst>
        </pc:spChg>
        <pc:picChg chg="mod">
          <ac:chgData name="Paul Schechter" userId="cb1292de456cfcbb" providerId="LiveId" clId="{51828D8E-5C4C-4C41-B98C-FBA86A865BD4}" dt="2022-06-14T19:24:37.663" v="3508" actId="1076"/>
          <ac:picMkLst>
            <pc:docMk/>
            <pc:sldMk cId="262509169" sldId="276"/>
            <ac:picMk id="5" creationId="{5E1B5F23-EDEE-423C-8D34-007C79770DB4}"/>
          </ac:picMkLst>
        </pc:picChg>
        <pc:picChg chg="add mod">
          <ac:chgData name="Paul Schechter" userId="cb1292de456cfcbb" providerId="LiveId" clId="{51828D8E-5C4C-4C41-B98C-FBA86A865BD4}" dt="2022-03-08T00:32:09.731" v="3336"/>
          <ac:picMkLst>
            <pc:docMk/>
            <pc:sldMk cId="262509169" sldId="276"/>
            <ac:picMk id="8" creationId="{91CA7490-5F04-45CE-9468-52688D8587E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68F8A-407A-4F33-9846-5F1EA82C3251}"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9D3765A1-A396-4FFF-B5CD-93A992D2F672}">
      <dgm:prSet/>
      <dgm:spPr/>
      <dgm:t>
        <a:bodyPr/>
        <a:lstStyle/>
        <a:p>
          <a:r>
            <a:rPr lang="en-US" b="0" i="0" dirty="0"/>
            <a:t>Insurance Agent</a:t>
          </a:r>
          <a:endParaRPr lang="en-US" dirty="0"/>
        </a:p>
      </dgm:t>
    </dgm:pt>
    <dgm:pt modelId="{DCA6EE3D-A582-4E8C-8B9D-03013E045613}" type="parTrans" cxnId="{43FA5EA5-AE98-460D-8CC1-4573DD6BA377}">
      <dgm:prSet/>
      <dgm:spPr/>
      <dgm:t>
        <a:bodyPr/>
        <a:lstStyle/>
        <a:p>
          <a:endParaRPr lang="en-US"/>
        </a:p>
      </dgm:t>
    </dgm:pt>
    <dgm:pt modelId="{0D8301AD-200A-4114-9DA4-9B201B545EE6}" type="sibTrans" cxnId="{43FA5EA5-AE98-460D-8CC1-4573DD6BA377}">
      <dgm:prSet/>
      <dgm:spPr/>
      <dgm:t>
        <a:bodyPr/>
        <a:lstStyle/>
        <a:p>
          <a:endParaRPr lang="en-US"/>
        </a:p>
      </dgm:t>
    </dgm:pt>
    <dgm:pt modelId="{238E1FC1-E914-4A04-9E35-487478A529AD}">
      <dgm:prSet/>
      <dgm:spPr/>
      <dgm:t>
        <a:bodyPr/>
        <a:lstStyle/>
        <a:p>
          <a:r>
            <a:rPr lang="en-US" b="0" i="0" dirty="0"/>
            <a:t>Insurance Agency</a:t>
          </a:r>
          <a:endParaRPr lang="en-US" dirty="0"/>
        </a:p>
      </dgm:t>
    </dgm:pt>
    <dgm:pt modelId="{C8F41170-85F5-4D81-BBCA-49C61235EC9B}" type="parTrans" cxnId="{C08818AB-42E4-4308-9643-ED21A61AFB3C}">
      <dgm:prSet/>
      <dgm:spPr/>
      <dgm:t>
        <a:bodyPr/>
        <a:lstStyle/>
        <a:p>
          <a:endParaRPr lang="en-US"/>
        </a:p>
      </dgm:t>
    </dgm:pt>
    <dgm:pt modelId="{00F282CD-7238-4515-A334-B35D2936E595}" type="sibTrans" cxnId="{C08818AB-42E4-4308-9643-ED21A61AFB3C}">
      <dgm:prSet/>
      <dgm:spPr/>
      <dgm:t>
        <a:bodyPr/>
        <a:lstStyle/>
        <a:p>
          <a:endParaRPr lang="en-US"/>
        </a:p>
      </dgm:t>
    </dgm:pt>
    <dgm:pt modelId="{FF7CF8D7-1396-4190-B141-973F47EEF996}">
      <dgm:prSet/>
      <dgm:spPr/>
      <dgm:t>
        <a:bodyPr/>
        <a:lstStyle/>
        <a:p>
          <a:r>
            <a:rPr lang="en-US" b="0" i="0" dirty="0"/>
            <a:t>Wholesale Broker</a:t>
          </a:r>
          <a:endParaRPr lang="en-US" dirty="0"/>
        </a:p>
      </dgm:t>
    </dgm:pt>
    <dgm:pt modelId="{E8E7ACF3-77D3-4D7E-B81A-37A2AD0C384B}" type="parTrans" cxnId="{DF49FDF0-E1DC-44DC-8FFA-3BEA0D5D4B1A}">
      <dgm:prSet/>
      <dgm:spPr/>
      <dgm:t>
        <a:bodyPr/>
        <a:lstStyle/>
        <a:p>
          <a:endParaRPr lang="en-US"/>
        </a:p>
      </dgm:t>
    </dgm:pt>
    <dgm:pt modelId="{94F4F01A-AF13-4B16-839E-4EC4FC8CDD52}" type="sibTrans" cxnId="{DF49FDF0-E1DC-44DC-8FFA-3BEA0D5D4B1A}">
      <dgm:prSet/>
      <dgm:spPr/>
      <dgm:t>
        <a:bodyPr/>
        <a:lstStyle/>
        <a:p>
          <a:endParaRPr lang="en-US"/>
        </a:p>
      </dgm:t>
    </dgm:pt>
    <dgm:pt modelId="{08D85163-D13C-4045-9657-9241C9381AEB}">
      <dgm:prSet/>
      <dgm:spPr/>
      <dgm:t>
        <a:bodyPr/>
        <a:lstStyle/>
        <a:p>
          <a:r>
            <a:rPr lang="en-US" b="0" i="0" dirty="0"/>
            <a:t>Insurance Company</a:t>
          </a:r>
          <a:endParaRPr lang="en-US" dirty="0"/>
        </a:p>
      </dgm:t>
    </dgm:pt>
    <dgm:pt modelId="{3371E98C-830E-4F65-BB86-27E1B3A07EA0}" type="parTrans" cxnId="{1F844C20-1904-4B69-95FF-FF2DA26CAD6C}">
      <dgm:prSet/>
      <dgm:spPr/>
      <dgm:t>
        <a:bodyPr/>
        <a:lstStyle/>
        <a:p>
          <a:endParaRPr lang="en-US"/>
        </a:p>
      </dgm:t>
    </dgm:pt>
    <dgm:pt modelId="{EB1B38A7-72D6-4749-9970-5BB8A3F3B123}" type="sibTrans" cxnId="{1F844C20-1904-4B69-95FF-FF2DA26CAD6C}">
      <dgm:prSet/>
      <dgm:spPr/>
      <dgm:t>
        <a:bodyPr/>
        <a:lstStyle/>
        <a:p>
          <a:endParaRPr lang="en-US"/>
        </a:p>
      </dgm:t>
    </dgm:pt>
    <dgm:pt modelId="{24D2D71F-C4E1-43C6-99E3-15E746AC7108}" type="pres">
      <dgm:prSet presAssocID="{EB068F8A-407A-4F33-9846-5F1EA82C3251}" presName="hierChild1" presStyleCnt="0">
        <dgm:presLayoutVars>
          <dgm:chPref val="1"/>
          <dgm:dir/>
          <dgm:animOne val="branch"/>
          <dgm:animLvl val="lvl"/>
          <dgm:resizeHandles/>
        </dgm:presLayoutVars>
      </dgm:prSet>
      <dgm:spPr/>
    </dgm:pt>
    <dgm:pt modelId="{DD530F89-8307-4EF9-B228-A0553294B94B}" type="pres">
      <dgm:prSet presAssocID="{9D3765A1-A396-4FFF-B5CD-93A992D2F672}" presName="hierRoot1" presStyleCnt="0"/>
      <dgm:spPr/>
    </dgm:pt>
    <dgm:pt modelId="{5DC7E119-84DC-44A1-857C-70E43C793C43}" type="pres">
      <dgm:prSet presAssocID="{9D3765A1-A396-4FFF-B5CD-93A992D2F672}" presName="composite" presStyleCnt="0"/>
      <dgm:spPr/>
    </dgm:pt>
    <dgm:pt modelId="{DC2AA475-A255-498C-A8B2-AC9CAFDE1ED1}" type="pres">
      <dgm:prSet presAssocID="{9D3765A1-A396-4FFF-B5CD-93A992D2F672}" presName="background" presStyleLbl="node0" presStyleIdx="0" presStyleCnt="4"/>
      <dgm:spPr/>
    </dgm:pt>
    <dgm:pt modelId="{DF1C319C-800B-4512-9C17-DE4E5C06A0ED}" type="pres">
      <dgm:prSet presAssocID="{9D3765A1-A396-4FFF-B5CD-93A992D2F672}" presName="text" presStyleLbl="fgAcc0" presStyleIdx="0" presStyleCnt="4">
        <dgm:presLayoutVars>
          <dgm:chPref val="3"/>
        </dgm:presLayoutVars>
      </dgm:prSet>
      <dgm:spPr/>
    </dgm:pt>
    <dgm:pt modelId="{7A301C41-6BCD-4461-9135-DC16EA6914F1}" type="pres">
      <dgm:prSet presAssocID="{9D3765A1-A396-4FFF-B5CD-93A992D2F672}" presName="hierChild2" presStyleCnt="0"/>
      <dgm:spPr/>
    </dgm:pt>
    <dgm:pt modelId="{31D43729-58F9-49A4-B721-E24CB61B505B}" type="pres">
      <dgm:prSet presAssocID="{238E1FC1-E914-4A04-9E35-487478A529AD}" presName="hierRoot1" presStyleCnt="0"/>
      <dgm:spPr/>
    </dgm:pt>
    <dgm:pt modelId="{852B348C-7A65-406B-8DB9-DC35F81468E2}" type="pres">
      <dgm:prSet presAssocID="{238E1FC1-E914-4A04-9E35-487478A529AD}" presName="composite" presStyleCnt="0"/>
      <dgm:spPr/>
    </dgm:pt>
    <dgm:pt modelId="{71175FCE-902F-4AF7-AF5E-54A149A1F838}" type="pres">
      <dgm:prSet presAssocID="{238E1FC1-E914-4A04-9E35-487478A529AD}" presName="background" presStyleLbl="node0" presStyleIdx="1" presStyleCnt="4"/>
      <dgm:spPr/>
    </dgm:pt>
    <dgm:pt modelId="{E4D4A382-6241-438A-A917-6DF2B4676C29}" type="pres">
      <dgm:prSet presAssocID="{238E1FC1-E914-4A04-9E35-487478A529AD}" presName="text" presStyleLbl="fgAcc0" presStyleIdx="1" presStyleCnt="4">
        <dgm:presLayoutVars>
          <dgm:chPref val="3"/>
        </dgm:presLayoutVars>
      </dgm:prSet>
      <dgm:spPr/>
    </dgm:pt>
    <dgm:pt modelId="{B343FE81-737F-4C9C-B490-74DA12367A63}" type="pres">
      <dgm:prSet presAssocID="{238E1FC1-E914-4A04-9E35-487478A529AD}" presName="hierChild2" presStyleCnt="0"/>
      <dgm:spPr/>
    </dgm:pt>
    <dgm:pt modelId="{05AB69CF-8281-4DA0-866A-EFBA49D863A0}" type="pres">
      <dgm:prSet presAssocID="{FF7CF8D7-1396-4190-B141-973F47EEF996}" presName="hierRoot1" presStyleCnt="0"/>
      <dgm:spPr/>
    </dgm:pt>
    <dgm:pt modelId="{C0938E9D-0C20-4BF6-9DDE-52D9FB46EC01}" type="pres">
      <dgm:prSet presAssocID="{FF7CF8D7-1396-4190-B141-973F47EEF996}" presName="composite" presStyleCnt="0"/>
      <dgm:spPr/>
    </dgm:pt>
    <dgm:pt modelId="{29AB6AB3-6DF6-4AA6-B079-FB2E1670F7C8}" type="pres">
      <dgm:prSet presAssocID="{FF7CF8D7-1396-4190-B141-973F47EEF996}" presName="background" presStyleLbl="node0" presStyleIdx="2" presStyleCnt="4"/>
      <dgm:spPr/>
    </dgm:pt>
    <dgm:pt modelId="{DEB1C87C-D763-4D5B-9D60-5EE6B13F947E}" type="pres">
      <dgm:prSet presAssocID="{FF7CF8D7-1396-4190-B141-973F47EEF996}" presName="text" presStyleLbl="fgAcc0" presStyleIdx="2" presStyleCnt="4">
        <dgm:presLayoutVars>
          <dgm:chPref val="3"/>
        </dgm:presLayoutVars>
      </dgm:prSet>
      <dgm:spPr/>
    </dgm:pt>
    <dgm:pt modelId="{2BEF201F-5AB2-48FC-98E3-CD7084A5A673}" type="pres">
      <dgm:prSet presAssocID="{FF7CF8D7-1396-4190-B141-973F47EEF996}" presName="hierChild2" presStyleCnt="0"/>
      <dgm:spPr/>
    </dgm:pt>
    <dgm:pt modelId="{1A8A2C4F-7108-49E6-8AF7-59443FADB024}" type="pres">
      <dgm:prSet presAssocID="{08D85163-D13C-4045-9657-9241C9381AEB}" presName="hierRoot1" presStyleCnt="0"/>
      <dgm:spPr/>
    </dgm:pt>
    <dgm:pt modelId="{9ACE80C6-1477-446B-A423-814AE7C73953}" type="pres">
      <dgm:prSet presAssocID="{08D85163-D13C-4045-9657-9241C9381AEB}" presName="composite" presStyleCnt="0"/>
      <dgm:spPr/>
    </dgm:pt>
    <dgm:pt modelId="{67E57AD4-65CA-4CA3-9124-D33B1D8279FC}" type="pres">
      <dgm:prSet presAssocID="{08D85163-D13C-4045-9657-9241C9381AEB}" presName="background" presStyleLbl="node0" presStyleIdx="3" presStyleCnt="4"/>
      <dgm:spPr/>
    </dgm:pt>
    <dgm:pt modelId="{D904F3E9-8B49-4FE1-993B-0B926EDE2EB7}" type="pres">
      <dgm:prSet presAssocID="{08D85163-D13C-4045-9657-9241C9381AEB}" presName="text" presStyleLbl="fgAcc0" presStyleIdx="3" presStyleCnt="4">
        <dgm:presLayoutVars>
          <dgm:chPref val="3"/>
        </dgm:presLayoutVars>
      </dgm:prSet>
      <dgm:spPr/>
    </dgm:pt>
    <dgm:pt modelId="{D5023227-CE47-4DD9-B538-2AFCACA6BF5F}" type="pres">
      <dgm:prSet presAssocID="{08D85163-D13C-4045-9657-9241C9381AEB}" presName="hierChild2" presStyleCnt="0"/>
      <dgm:spPr/>
    </dgm:pt>
  </dgm:ptLst>
  <dgm:cxnLst>
    <dgm:cxn modelId="{1F844C20-1904-4B69-95FF-FF2DA26CAD6C}" srcId="{EB068F8A-407A-4F33-9846-5F1EA82C3251}" destId="{08D85163-D13C-4045-9657-9241C9381AEB}" srcOrd="3" destOrd="0" parTransId="{3371E98C-830E-4F65-BB86-27E1B3A07EA0}" sibTransId="{EB1B38A7-72D6-4749-9970-5BB8A3F3B123}"/>
    <dgm:cxn modelId="{A008EA2D-A83B-47DF-8118-6DC93C12CFA3}" type="presOf" srcId="{9D3765A1-A396-4FFF-B5CD-93A992D2F672}" destId="{DF1C319C-800B-4512-9C17-DE4E5C06A0ED}" srcOrd="0" destOrd="0" presId="urn:microsoft.com/office/officeart/2005/8/layout/hierarchy1"/>
    <dgm:cxn modelId="{B491D586-AFB8-4607-BFB7-1F95DFAE3881}" type="presOf" srcId="{08D85163-D13C-4045-9657-9241C9381AEB}" destId="{D904F3E9-8B49-4FE1-993B-0B926EDE2EB7}" srcOrd="0" destOrd="0" presId="urn:microsoft.com/office/officeart/2005/8/layout/hierarchy1"/>
    <dgm:cxn modelId="{DB4CFC88-5981-41F5-8FA8-F0A7FCF90E3C}" type="presOf" srcId="{FF7CF8D7-1396-4190-B141-973F47EEF996}" destId="{DEB1C87C-D763-4D5B-9D60-5EE6B13F947E}" srcOrd="0" destOrd="0" presId="urn:microsoft.com/office/officeart/2005/8/layout/hierarchy1"/>
    <dgm:cxn modelId="{7597BAA3-80F1-48EF-A0AD-F076BDC9FE90}" type="presOf" srcId="{EB068F8A-407A-4F33-9846-5F1EA82C3251}" destId="{24D2D71F-C4E1-43C6-99E3-15E746AC7108}" srcOrd="0" destOrd="0" presId="urn:microsoft.com/office/officeart/2005/8/layout/hierarchy1"/>
    <dgm:cxn modelId="{43FA5EA5-AE98-460D-8CC1-4573DD6BA377}" srcId="{EB068F8A-407A-4F33-9846-5F1EA82C3251}" destId="{9D3765A1-A396-4FFF-B5CD-93A992D2F672}" srcOrd="0" destOrd="0" parTransId="{DCA6EE3D-A582-4E8C-8B9D-03013E045613}" sibTransId="{0D8301AD-200A-4114-9DA4-9B201B545EE6}"/>
    <dgm:cxn modelId="{C08818AB-42E4-4308-9643-ED21A61AFB3C}" srcId="{EB068F8A-407A-4F33-9846-5F1EA82C3251}" destId="{238E1FC1-E914-4A04-9E35-487478A529AD}" srcOrd="1" destOrd="0" parTransId="{C8F41170-85F5-4D81-BBCA-49C61235EC9B}" sibTransId="{00F282CD-7238-4515-A334-B35D2936E595}"/>
    <dgm:cxn modelId="{4207CFB8-0D15-4DB7-B7C3-1D5642D80243}" type="presOf" srcId="{238E1FC1-E914-4A04-9E35-487478A529AD}" destId="{E4D4A382-6241-438A-A917-6DF2B4676C29}" srcOrd="0" destOrd="0" presId="urn:microsoft.com/office/officeart/2005/8/layout/hierarchy1"/>
    <dgm:cxn modelId="{DF49FDF0-E1DC-44DC-8FFA-3BEA0D5D4B1A}" srcId="{EB068F8A-407A-4F33-9846-5F1EA82C3251}" destId="{FF7CF8D7-1396-4190-B141-973F47EEF996}" srcOrd="2" destOrd="0" parTransId="{E8E7ACF3-77D3-4D7E-B81A-37A2AD0C384B}" sibTransId="{94F4F01A-AF13-4B16-839E-4EC4FC8CDD52}"/>
    <dgm:cxn modelId="{A9FE2694-359C-4490-A49B-5116EA9B1801}" type="presParOf" srcId="{24D2D71F-C4E1-43C6-99E3-15E746AC7108}" destId="{DD530F89-8307-4EF9-B228-A0553294B94B}" srcOrd="0" destOrd="0" presId="urn:microsoft.com/office/officeart/2005/8/layout/hierarchy1"/>
    <dgm:cxn modelId="{7F3DF433-45CA-4845-A197-24FF50F2A333}" type="presParOf" srcId="{DD530F89-8307-4EF9-B228-A0553294B94B}" destId="{5DC7E119-84DC-44A1-857C-70E43C793C43}" srcOrd="0" destOrd="0" presId="urn:microsoft.com/office/officeart/2005/8/layout/hierarchy1"/>
    <dgm:cxn modelId="{EC670E2D-6265-4FDA-8418-0066591FC549}" type="presParOf" srcId="{5DC7E119-84DC-44A1-857C-70E43C793C43}" destId="{DC2AA475-A255-498C-A8B2-AC9CAFDE1ED1}" srcOrd="0" destOrd="0" presId="urn:microsoft.com/office/officeart/2005/8/layout/hierarchy1"/>
    <dgm:cxn modelId="{B6988E21-E0A6-40A9-8FE0-5F094A79F9A6}" type="presParOf" srcId="{5DC7E119-84DC-44A1-857C-70E43C793C43}" destId="{DF1C319C-800B-4512-9C17-DE4E5C06A0ED}" srcOrd="1" destOrd="0" presId="urn:microsoft.com/office/officeart/2005/8/layout/hierarchy1"/>
    <dgm:cxn modelId="{6CA5433F-289D-475E-8225-DDBDC1505D08}" type="presParOf" srcId="{DD530F89-8307-4EF9-B228-A0553294B94B}" destId="{7A301C41-6BCD-4461-9135-DC16EA6914F1}" srcOrd="1" destOrd="0" presId="urn:microsoft.com/office/officeart/2005/8/layout/hierarchy1"/>
    <dgm:cxn modelId="{15D96548-5FA6-450F-96B5-F47B7B05A39E}" type="presParOf" srcId="{24D2D71F-C4E1-43C6-99E3-15E746AC7108}" destId="{31D43729-58F9-49A4-B721-E24CB61B505B}" srcOrd="1" destOrd="0" presId="urn:microsoft.com/office/officeart/2005/8/layout/hierarchy1"/>
    <dgm:cxn modelId="{FB1AE214-094F-4A44-941E-FA1EC52EE5A8}" type="presParOf" srcId="{31D43729-58F9-49A4-B721-E24CB61B505B}" destId="{852B348C-7A65-406B-8DB9-DC35F81468E2}" srcOrd="0" destOrd="0" presId="urn:microsoft.com/office/officeart/2005/8/layout/hierarchy1"/>
    <dgm:cxn modelId="{7A4BD167-440B-4CF7-B04D-8283854547A3}" type="presParOf" srcId="{852B348C-7A65-406B-8DB9-DC35F81468E2}" destId="{71175FCE-902F-4AF7-AF5E-54A149A1F838}" srcOrd="0" destOrd="0" presId="urn:microsoft.com/office/officeart/2005/8/layout/hierarchy1"/>
    <dgm:cxn modelId="{7AC8BAB4-6C53-4AB7-B937-ADF4C3D451F3}" type="presParOf" srcId="{852B348C-7A65-406B-8DB9-DC35F81468E2}" destId="{E4D4A382-6241-438A-A917-6DF2B4676C29}" srcOrd="1" destOrd="0" presId="urn:microsoft.com/office/officeart/2005/8/layout/hierarchy1"/>
    <dgm:cxn modelId="{A68C28E9-BCF5-4971-B96A-22A6D15904D8}" type="presParOf" srcId="{31D43729-58F9-49A4-B721-E24CB61B505B}" destId="{B343FE81-737F-4C9C-B490-74DA12367A63}" srcOrd="1" destOrd="0" presId="urn:microsoft.com/office/officeart/2005/8/layout/hierarchy1"/>
    <dgm:cxn modelId="{239295E0-B273-4824-9F0D-161235AF4B81}" type="presParOf" srcId="{24D2D71F-C4E1-43C6-99E3-15E746AC7108}" destId="{05AB69CF-8281-4DA0-866A-EFBA49D863A0}" srcOrd="2" destOrd="0" presId="urn:microsoft.com/office/officeart/2005/8/layout/hierarchy1"/>
    <dgm:cxn modelId="{1E08C292-E6C1-4AAC-86AB-ADBEE2201F59}" type="presParOf" srcId="{05AB69CF-8281-4DA0-866A-EFBA49D863A0}" destId="{C0938E9D-0C20-4BF6-9DDE-52D9FB46EC01}" srcOrd="0" destOrd="0" presId="urn:microsoft.com/office/officeart/2005/8/layout/hierarchy1"/>
    <dgm:cxn modelId="{088E4DDE-2D62-41FF-88FE-499CD0041D05}" type="presParOf" srcId="{C0938E9D-0C20-4BF6-9DDE-52D9FB46EC01}" destId="{29AB6AB3-6DF6-4AA6-B079-FB2E1670F7C8}" srcOrd="0" destOrd="0" presId="urn:microsoft.com/office/officeart/2005/8/layout/hierarchy1"/>
    <dgm:cxn modelId="{4D3D2E4E-1107-41FA-9077-53483A38B49F}" type="presParOf" srcId="{C0938E9D-0C20-4BF6-9DDE-52D9FB46EC01}" destId="{DEB1C87C-D763-4D5B-9D60-5EE6B13F947E}" srcOrd="1" destOrd="0" presId="urn:microsoft.com/office/officeart/2005/8/layout/hierarchy1"/>
    <dgm:cxn modelId="{988C815C-3281-44FA-AE3C-662B61906A8C}" type="presParOf" srcId="{05AB69CF-8281-4DA0-866A-EFBA49D863A0}" destId="{2BEF201F-5AB2-48FC-98E3-CD7084A5A673}" srcOrd="1" destOrd="0" presId="urn:microsoft.com/office/officeart/2005/8/layout/hierarchy1"/>
    <dgm:cxn modelId="{09271799-E43C-4415-B745-DBFAFE1B853D}" type="presParOf" srcId="{24D2D71F-C4E1-43C6-99E3-15E746AC7108}" destId="{1A8A2C4F-7108-49E6-8AF7-59443FADB024}" srcOrd="3" destOrd="0" presId="urn:microsoft.com/office/officeart/2005/8/layout/hierarchy1"/>
    <dgm:cxn modelId="{25B8B6E3-C036-4913-A1AE-BBA59871C518}" type="presParOf" srcId="{1A8A2C4F-7108-49E6-8AF7-59443FADB024}" destId="{9ACE80C6-1477-446B-A423-814AE7C73953}" srcOrd="0" destOrd="0" presId="urn:microsoft.com/office/officeart/2005/8/layout/hierarchy1"/>
    <dgm:cxn modelId="{23C3E095-440F-458F-97AD-95B1DB07F28C}" type="presParOf" srcId="{9ACE80C6-1477-446B-A423-814AE7C73953}" destId="{67E57AD4-65CA-4CA3-9124-D33B1D8279FC}" srcOrd="0" destOrd="0" presId="urn:microsoft.com/office/officeart/2005/8/layout/hierarchy1"/>
    <dgm:cxn modelId="{99C895FC-DE51-4496-81A8-12CFE10834B0}" type="presParOf" srcId="{9ACE80C6-1477-446B-A423-814AE7C73953}" destId="{D904F3E9-8B49-4FE1-993B-0B926EDE2EB7}" srcOrd="1" destOrd="0" presId="urn:microsoft.com/office/officeart/2005/8/layout/hierarchy1"/>
    <dgm:cxn modelId="{4703B8B8-D88F-40ED-A128-7305E6B513AA}" type="presParOf" srcId="{1A8A2C4F-7108-49E6-8AF7-59443FADB024}" destId="{D5023227-CE47-4DD9-B538-2AFCACA6BF5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AA475-A255-498C-A8B2-AC9CAFDE1ED1}">
      <dsp:nvSpPr>
        <dsp:cNvPr id="0" name=""/>
        <dsp:cNvSpPr/>
      </dsp:nvSpPr>
      <dsp:spPr>
        <a:xfrm>
          <a:off x="2500" y="1147134"/>
          <a:ext cx="1785223" cy="113361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DF1C319C-800B-4512-9C17-DE4E5C06A0ED}">
      <dsp:nvSpPr>
        <dsp:cNvPr id="0" name=""/>
        <dsp:cNvSpPr/>
      </dsp:nvSpPr>
      <dsp:spPr>
        <a:xfrm>
          <a:off x="200858" y="1335574"/>
          <a:ext cx="1785223" cy="113361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Insurance Agent</a:t>
          </a:r>
          <a:endParaRPr lang="en-US" sz="2400" kern="1200" dirty="0"/>
        </a:p>
      </dsp:txBody>
      <dsp:txXfrm>
        <a:off x="234060" y="1368776"/>
        <a:ext cx="1718819" cy="1067212"/>
      </dsp:txXfrm>
    </dsp:sp>
    <dsp:sp modelId="{71175FCE-902F-4AF7-AF5E-54A149A1F838}">
      <dsp:nvSpPr>
        <dsp:cNvPr id="0" name=""/>
        <dsp:cNvSpPr/>
      </dsp:nvSpPr>
      <dsp:spPr>
        <a:xfrm>
          <a:off x="2184439" y="1147134"/>
          <a:ext cx="1785223" cy="113361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E4D4A382-6241-438A-A917-6DF2B4676C29}">
      <dsp:nvSpPr>
        <dsp:cNvPr id="0" name=""/>
        <dsp:cNvSpPr/>
      </dsp:nvSpPr>
      <dsp:spPr>
        <a:xfrm>
          <a:off x="2382797" y="1335574"/>
          <a:ext cx="1785223" cy="113361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Insurance Agency</a:t>
          </a:r>
          <a:endParaRPr lang="en-US" sz="2400" kern="1200" dirty="0"/>
        </a:p>
      </dsp:txBody>
      <dsp:txXfrm>
        <a:off x="2415999" y="1368776"/>
        <a:ext cx="1718819" cy="1067212"/>
      </dsp:txXfrm>
    </dsp:sp>
    <dsp:sp modelId="{29AB6AB3-6DF6-4AA6-B079-FB2E1670F7C8}">
      <dsp:nvSpPr>
        <dsp:cNvPr id="0" name=""/>
        <dsp:cNvSpPr/>
      </dsp:nvSpPr>
      <dsp:spPr>
        <a:xfrm>
          <a:off x="4366379" y="1147134"/>
          <a:ext cx="1785223" cy="113361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DEB1C87C-D763-4D5B-9D60-5EE6B13F947E}">
      <dsp:nvSpPr>
        <dsp:cNvPr id="0" name=""/>
        <dsp:cNvSpPr/>
      </dsp:nvSpPr>
      <dsp:spPr>
        <a:xfrm>
          <a:off x="4564737" y="1335574"/>
          <a:ext cx="1785223" cy="113361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Wholesale Broker</a:t>
          </a:r>
          <a:endParaRPr lang="en-US" sz="2400" kern="1200" dirty="0"/>
        </a:p>
      </dsp:txBody>
      <dsp:txXfrm>
        <a:off x="4597939" y="1368776"/>
        <a:ext cx="1718819" cy="1067212"/>
      </dsp:txXfrm>
    </dsp:sp>
    <dsp:sp modelId="{67E57AD4-65CA-4CA3-9124-D33B1D8279FC}">
      <dsp:nvSpPr>
        <dsp:cNvPr id="0" name=""/>
        <dsp:cNvSpPr/>
      </dsp:nvSpPr>
      <dsp:spPr>
        <a:xfrm>
          <a:off x="6548318" y="1147134"/>
          <a:ext cx="1785223" cy="113361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D904F3E9-8B49-4FE1-993B-0B926EDE2EB7}">
      <dsp:nvSpPr>
        <dsp:cNvPr id="0" name=""/>
        <dsp:cNvSpPr/>
      </dsp:nvSpPr>
      <dsp:spPr>
        <a:xfrm>
          <a:off x="6746676" y="1335574"/>
          <a:ext cx="1785223" cy="113361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Insurance Company</a:t>
          </a:r>
          <a:endParaRPr lang="en-US" sz="2400" kern="1200" dirty="0"/>
        </a:p>
      </dsp:txBody>
      <dsp:txXfrm>
        <a:off x="6779878" y="1368776"/>
        <a:ext cx="1718819" cy="10672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7/24/2024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A85BB-8327-437A-900F-6A3DB7A5ABC9}"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01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8D89FA6-8D64-42DE-8A02-4A6662349BFD}" type="datetime1">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2479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6571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05801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1783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531869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588966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5E6C6-E680-4C09-9A82-6D6D4A458B45}"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33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7BBFA-E374-465F-B18D-F6CE71921593}"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65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FA0BC-E7BB-4D55-8710-E8474A66771E}"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868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41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EFD0D0-99D2-4A10-AC62-6E2E6CF7A9EE}"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99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DEDF-EB2B-4F7F-B2DF-97C28C8FCBC9}" type="datetime1">
              <a:rPr lang="en-US" smtClean="0"/>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11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80351-56D7-412F-9F2E-17819DF3B01D}" type="datetime1">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08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7/24/2024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37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56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052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7/24/2024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188061"/>
      </p:ext>
    </p:extLst>
  </p:cSld>
  <p:clrMap bg1="dk1" tx1="lt1" bg2="dk2" tx2="lt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Thompson@fortiphi.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1575376" y="1"/>
            <a:ext cx="9057121" cy="2684694"/>
          </a:xfrm>
        </p:spPr>
        <p:txBody>
          <a:bodyPr>
            <a:normAutofit fontScale="90000"/>
          </a:bodyPr>
          <a:lstStyle/>
          <a:p>
            <a:pPr algn="ctr"/>
            <a:r>
              <a:rPr lang="en-US" sz="3600" dirty="0"/>
              <a:t>Insurance Presentation </a:t>
            </a:r>
            <a:br>
              <a:rPr lang="en-US" sz="3600" dirty="0"/>
            </a:br>
            <a:r>
              <a:rPr lang="en-US" sz="3600" dirty="0"/>
              <a:t>OIC Work Group</a:t>
            </a:r>
            <a:br>
              <a:rPr lang="en-US" sz="3600" dirty="0"/>
            </a:br>
            <a:br>
              <a:rPr lang="en-US" sz="3600" dirty="0"/>
            </a:br>
            <a:r>
              <a:rPr lang="en-US" sz="3600" b="1" dirty="0"/>
              <a:t>Liability &amp; Property </a:t>
            </a:r>
            <a:br>
              <a:rPr lang="en-US" sz="3600" b="1" dirty="0"/>
            </a:br>
            <a:r>
              <a:rPr lang="en-US" sz="3600" b="1" dirty="0"/>
              <a:t>for Adult Family Homes</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3929231" y="2360645"/>
            <a:ext cx="4904051" cy="1812661"/>
          </a:xfrm>
        </p:spPr>
        <p:txBody>
          <a:bodyPr>
            <a:normAutofit/>
          </a:bodyPr>
          <a:lstStyle/>
          <a:p>
            <a:pPr algn="ctr"/>
            <a:endParaRPr lang="en-US" sz="2400" dirty="0">
              <a:solidFill>
                <a:schemeClr val="tx1"/>
              </a:solidFill>
            </a:endParaRPr>
          </a:p>
          <a:p>
            <a:pPr algn="ctr"/>
            <a:r>
              <a:rPr lang="en-US" sz="1800" dirty="0">
                <a:solidFill>
                  <a:schemeClr val="tx1"/>
                </a:solidFill>
              </a:rPr>
              <a:t>Rebecca Thompson, Agent/Broker</a:t>
            </a:r>
          </a:p>
          <a:p>
            <a:pPr algn="ctr"/>
            <a:r>
              <a:rPr lang="en-US" sz="1800" dirty="0">
                <a:solidFill>
                  <a:schemeClr val="tx1"/>
                </a:solidFill>
              </a:rPr>
              <a:t>(360) 424-5507 Ext 216</a:t>
            </a:r>
          </a:p>
          <a:p>
            <a:pPr algn="ctr"/>
            <a:r>
              <a:rPr lang="en-US" sz="1800" dirty="0">
                <a:solidFill>
                  <a:schemeClr val="tx1"/>
                </a:solidFill>
              </a:rPr>
              <a:t>Rebecca.Thompson@Fortiphi.com</a:t>
            </a:r>
          </a:p>
        </p:txBody>
      </p:sp>
      <p:pic>
        <p:nvPicPr>
          <p:cNvPr id="4" name="Picture 3" descr="A person smiling at the camera">
            <a:extLst>
              <a:ext uri="{FF2B5EF4-FFF2-40B4-BE49-F238E27FC236}">
                <a16:creationId xmlns:a16="http://schemas.microsoft.com/office/drawing/2014/main" id="{FE3C5EC7-0C53-E47E-1850-63747B73DD85}"/>
              </a:ext>
            </a:extLst>
          </p:cNvPr>
          <p:cNvPicPr>
            <a:picLocks noChangeAspect="1"/>
          </p:cNvPicPr>
          <p:nvPr/>
        </p:nvPicPr>
        <p:blipFill>
          <a:blip r:embed="rId3"/>
          <a:stretch>
            <a:fillRect/>
          </a:stretch>
        </p:blipFill>
        <p:spPr>
          <a:xfrm>
            <a:off x="5384416" y="4173306"/>
            <a:ext cx="2291147" cy="2471171"/>
          </a:xfrm>
          <a:prstGeom prst="rect">
            <a:avLst/>
          </a:prstGeom>
        </p:spPr>
      </p:pic>
    </p:spTree>
    <p:extLst>
      <p:ext uri="{BB962C8B-B14F-4D97-AF65-F5344CB8AC3E}">
        <p14:creationId xmlns:p14="http://schemas.microsoft.com/office/powerpoint/2010/main" val="2771750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4182092" y="382006"/>
            <a:ext cx="3827816" cy="887820"/>
          </a:xfrm>
        </p:spPr>
        <p:txBody>
          <a:bodyPr>
            <a:normAutofit/>
          </a:bodyPr>
          <a:lstStyle/>
          <a:p>
            <a:r>
              <a:rPr lang="en-US" dirty="0"/>
              <a:t>Demotech, inc</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828800" y="1446537"/>
            <a:ext cx="8534400" cy="3107783"/>
          </a:xfrm>
        </p:spPr>
        <p:txBody>
          <a:bodyPr>
            <a:normAutofit fontScale="92500" lnSpcReduction="20000"/>
          </a:bodyPr>
          <a:lstStyle/>
          <a:p>
            <a:pPr>
              <a:buSzPct val="70000"/>
            </a:pPr>
            <a:r>
              <a:rPr lang="en-US" dirty="0">
                <a:solidFill>
                  <a:schemeClr val="tx1"/>
                </a:solidFill>
              </a:rPr>
              <a:t>Demotech, Inc developed in 1988, reviews and assigns financial stability ratings to establish Property &amp; Casualty insurers as well as start-up insurers. </a:t>
            </a:r>
          </a:p>
          <a:p>
            <a:pPr>
              <a:buSzPct val="70000"/>
            </a:pPr>
            <a:r>
              <a:rPr lang="en-US" dirty="0">
                <a:solidFill>
                  <a:schemeClr val="tx1"/>
                </a:solidFill>
              </a:rPr>
              <a:t>The rating process is based on an analysis of a series of quantitative ratios and certain qualitative considerations which may include: </a:t>
            </a:r>
          </a:p>
          <a:p>
            <a:pPr lvl="1">
              <a:buSzPct val="70000"/>
            </a:pPr>
            <a:r>
              <a:rPr lang="en-US" dirty="0">
                <a:solidFill>
                  <a:schemeClr val="tx1"/>
                </a:solidFill>
              </a:rPr>
              <a:t>Quarterly and Annual Financial Statements</a:t>
            </a:r>
          </a:p>
          <a:p>
            <a:pPr lvl="1">
              <a:buSzPct val="70000"/>
            </a:pPr>
            <a:r>
              <a:rPr lang="en-US" dirty="0">
                <a:solidFill>
                  <a:schemeClr val="tx1"/>
                </a:solidFill>
              </a:rPr>
              <a:t>Management Discussion and Analysis</a:t>
            </a:r>
          </a:p>
          <a:p>
            <a:pPr lvl="1">
              <a:buSzPct val="70000"/>
            </a:pPr>
            <a:r>
              <a:rPr lang="en-US" dirty="0">
                <a:solidFill>
                  <a:schemeClr val="tx1"/>
                </a:solidFill>
              </a:rPr>
              <a:t>Statement of Actuarial Opinion</a:t>
            </a:r>
          </a:p>
          <a:p>
            <a:pPr lvl="1">
              <a:buSzPct val="70000"/>
            </a:pPr>
            <a:r>
              <a:rPr lang="en-US" dirty="0">
                <a:solidFill>
                  <a:schemeClr val="tx1"/>
                </a:solidFill>
              </a:rPr>
              <a:t>Audit Report</a:t>
            </a:r>
          </a:p>
          <a:p>
            <a:pPr lvl="1">
              <a:buSzPct val="70000"/>
            </a:pPr>
            <a:r>
              <a:rPr lang="en-US" dirty="0">
                <a:solidFill>
                  <a:schemeClr val="tx1"/>
                </a:solidFill>
              </a:rPr>
              <a:t>Reinsurance Information</a:t>
            </a:r>
          </a:p>
        </p:txBody>
      </p:sp>
      <p:pic>
        <p:nvPicPr>
          <p:cNvPr id="1026" name="Picture 2">
            <a:extLst>
              <a:ext uri="{FF2B5EF4-FFF2-40B4-BE49-F238E27FC236}">
                <a16:creationId xmlns:a16="http://schemas.microsoft.com/office/drawing/2014/main" id="{84E70424-1FEB-2AE9-8244-829E96F7F7E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554320"/>
            <a:ext cx="38100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030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112264" y="279177"/>
            <a:ext cx="8119872" cy="1211295"/>
          </a:xfrm>
        </p:spPr>
        <p:txBody>
          <a:bodyPr>
            <a:normAutofit/>
          </a:bodyPr>
          <a:lstStyle/>
          <a:p>
            <a:r>
              <a:rPr lang="en-US" dirty="0"/>
              <a:t>AFH Insurance Coverage FORMS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lnSpcReduction="10000"/>
          </a:bodyPr>
          <a:lstStyle/>
          <a:p>
            <a:pPr>
              <a:buSzPct val="70000"/>
            </a:pPr>
            <a:r>
              <a:rPr lang="en-US" dirty="0">
                <a:solidFill>
                  <a:schemeClr val="tx1"/>
                </a:solidFill>
              </a:rPr>
              <a:t>Occurrence Form – A Policy that provides coverage for events that occur during the policy term period, no matter when the claim if filed. Due to how long coverage applied, an occurrence policy can be expensive than a Claims-Made policy. </a:t>
            </a:r>
          </a:p>
          <a:p>
            <a:pPr>
              <a:buSzPct val="70000"/>
            </a:pPr>
            <a:r>
              <a:rPr lang="en-US" dirty="0">
                <a:solidFill>
                  <a:schemeClr val="tx1"/>
                </a:solidFill>
              </a:rPr>
              <a:t>How Does it Work? An Occurrence Insurance Policy will cover a claim regardless of when its reported as long as the incident occurred during the policy’s active period. </a:t>
            </a:r>
          </a:p>
          <a:p>
            <a:pPr>
              <a:buSzPct val="70000"/>
            </a:pPr>
            <a:endParaRPr lang="en-US" dirty="0">
              <a:solidFill>
                <a:schemeClr val="tx1"/>
              </a:solidFill>
            </a:endParaRPr>
          </a:p>
          <a:p>
            <a:pPr>
              <a:buSzPct val="70000"/>
            </a:pPr>
            <a:r>
              <a:rPr lang="en-US" dirty="0">
                <a:solidFill>
                  <a:schemeClr val="tx1"/>
                </a:solidFill>
              </a:rPr>
              <a:t>Claims-Made Form – A type of insurance coverage that provides protection for claims filed during the active policy period. It covers incidents that occur after a policy’s retroactive start date. Claims-Made policies are commonly used for general liability insurance. This form has two features that may affect coverage: Retroactive Date (tail) and Extended Reporting Period (ERP). </a:t>
            </a:r>
          </a:p>
          <a:p>
            <a:pPr>
              <a:buSzPct val="70000"/>
            </a:pPr>
            <a:r>
              <a:rPr lang="en-US" dirty="0">
                <a:solidFill>
                  <a:schemeClr val="tx1"/>
                </a:solidFill>
              </a:rPr>
              <a:t>How Does It Work? If a report is made during the policy period and the event occurred after the retroactive date, the claim would be covered. If a claim is filed after the expiration date of the policy, it will only be covered if it’s reported during the extended report period. </a:t>
            </a:r>
          </a:p>
        </p:txBody>
      </p:sp>
    </p:spTree>
    <p:extLst>
      <p:ext uri="{BB962C8B-B14F-4D97-AF65-F5344CB8AC3E}">
        <p14:creationId xmlns:p14="http://schemas.microsoft.com/office/powerpoint/2010/main" val="3648301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019806" y="279177"/>
            <a:ext cx="6152388" cy="1211295"/>
          </a:xfrm>
        </p:spPr>
        <p:txBody>
          <a:bodyPr>
            <a:normAutofit/>
          </a:bodyPr>
          <a:lstStyle/>
          <a:p>
            <a:r>
              <a:rPr lang="en-US" dirty="0"/>
              <a:t>AFH Insurance Premiums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fontScale="92500" lnSpcReduction="20000"/>
          </a:bodyPr>
          <a:lstStyle/>
          <a:p>
            <a:pPr>
              <a:buSzPct val="70000"/>
            </a:pPr>
            <a:r>
              <a:rPr lang="en-US" dirty="0">
                <a:solidFill>
                  <a:schemeClr val="tx1"/>
                </a:solidFill>
              </a:rPr>
              <a:t>For new AFHs, the Provider’s </a:t>
            </a:r>
            <a:r>
              <a:rPr lang="en-US" b="1" u="sng" dirty="0">
                <a:solidFill>
                  <a:schemeClr val="tx1"/>
                </a:solidFill>
              </a:rPr>
              <a:t>resume</a:t>
            </a:r>
            <a:r>
              <a:rPr lang="en-US" dirty="0">
                <a:solidFill>
                  <a:schemeClr val="tx1"/>
                </a:solidFill>
              </a:rPr>
              <a:t> determines the premium. </a:t>
            </a:r>
          </a:p>
          <a:p>
            <a:pPr lvl="1">
              <a:buSzPct val="70000"/>
            </a:pPr>
            <a:r>
              <a:rPr lang="en-US" dirty="0">
                <a:solidFill>
                  <a:schemeClr val="tx1"/>
                </a:solidFill>
              </a:rPr>
              <a:t>The more caregiving and management/supervisory experience you can show will help keep the premium as low as possible. Management/Supervisory experience in other industries is ok because it shows you have experience running a business and managing staff.</a:t>
            </a:r>
          </a:p>
          <a:p>
            <a:pPr>
              <a:buSzPct val="70000"/>
            </a:pPr>
            <a:r>
              <a:rPr lang="en-US" dirty="0">
                <a:solidFill>
                  <a:schemeClr val="tx1"/>
                </a:solidFill>
              </a:rPr>
              <a:t>For existing AFH’s, renewal premiums are based on a few factors:</a:t>
            </a:r>
          </a:p>
          <a:p>
            <a:pPr lvl="1">
              <a:buSzPct val="70000"/>
            </a:pPr>
            <a:r>
              <a:rPr lang="en-US" dirty="0">
                <a:solidFill>
                  <a:schemeClr val="tx1"/>
                </a:solidFill>
              </a:rPr>
              <a:t>Claims (frequency, severity)</a:t>
            </a:r>
          </a:p>
          <a:p>
            <a:pPr lvl="1">
              <a:buSzPct val="70000"/>
            </a:pPr>
            <a:r>
              <a:rPr lang="en-US" dirty="0">
                <a:solidFill>
                  <a:schemeClr val="tx1"/>
                </a:solidFill>
              </a:rPr>
              <a:t>Unfavorable Inspections, Investigations, Civil Fines, Stop Placements</a:t>
            </a:r>
          </a:p>
          <a:p>
            <a:pPr lvl="2">
              <a:buSzPct val="70000"/>
            </a:pPr>
            <a:r>
              <a:rPr lang="en-US" dirty="0">
                <a:solidFill>
                  <a:schemeClr val="tx1"/>
                </a:solidFill>
              </a:rPr>
              <a:t>Citations issued by the DSHS are uploaded to the AFH Locator which are reviewed by insurance company underwriters.</a:t>
            </a:r>
          </a:p>
          <a:p>
            <a:pPr lvl="1">
              <a:buSzPct val="70000"/>
            </a:pPr>
            <a:r>
              <a:rPr lang="en-US" dirty="0">
                <a:solidFill>
                  <a:schemeClr val="tx1"/>
                </a:solidFill>
              </a:rPr>
              <a:t>Resident Profile/Acuity</a:t>
            </a:r>
          </a:p>
          <a:p>
            <a:pPr lvl="2">
              <a:buSzPct val="70000"/>
            </a:pPr>
            <a:r>
              <a:rPr lang="en-US" dirty="0">
                <a:solidFill>
                  <a:schemeClr val="tx1"/>
                </a:solidFill>
              </a:rPr>
              <a:t>If you admit higher care residents your premium can go up because you are taking on more risk for the insurance company to cover. For example, a resident needing tube-feeding will significantly raise the premium (e.g., $10k-$15k). Mental Health residents also present a higher risk for the insurance companies, so rates can go up in those cases as well.</a:t>
            </a:r>
          </a:p>
          <a:p>
            <a:pPr lvl="1">
              <a:buSzPct val="70000"/>
            </a:pPr>
            <a:r>
              <a:rPr lang="en-US" dirty="0">
                <a:solidFill>
                  <a:schemeClr val="tx1"/>
                </a:solidFill>
              </a:rPr>
              <a:t>Loss Trends</a:t>
            </a:r>
          </a:p>
          <a:p>
            <a:pPr lvl="2">
              <a:buSzPct val="70000"/>
            </a:pPr>
            <a:r>
              <a:rPr lang="en-US" dirty="0">
                <a:solidFill>
                  <a:schemeClr val="tx1"/>
                </a:solidFill>
              </a:rPr>
              <a:t>When insurance companies pay millions of dollars in claims, everyone’s premium will go up.</a:t>
            </a:r>
          </a:p>
          <a:p>
            <a:pPr lvl="1">
              <a:buSzPct val="70000"/>
            </a:pPr>
            <a:r>
              <a:rPr lang="en-US" dirty="0">
                <a:solidFill>
                  <a:schemeClr val="tx1"/>
                </a:solidFill>
              </a:rPr>
              <a:t>Economic Conditions</a:t>
            </a:r>
          </a:p>
          <a:p>
            <a:pPr lvl="2">
              <a:buSzPct val="70000"/>
            </a:pPr>
            <a:r>
              <a:rPr lang="en-US" dirty="0">
                <a:solidFill>
                  <a:schemeClr val="tx1"/>
                </a:solidFill>
              </a:rPr>
              <a:t>As with any industry, increased operational costs will result in higher premiums.</a:t>
            </a:r>
          </a:p>
        </p:txBody>
      </p:sp>
    </p:spTree>
    <p:extLst>
      <p:ext uri="{BB962C8B-B14F-4D97-AF65-F5344CB8AC3E}">
        <p14:creationId xmlns:p14="http://schemas.microsoft.com/office/powerpoint/2010/main" val="2382054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019806" y="279177"/>
            <a:ext cx="7386066" cy="1211295"/>
          </a:xfrm>
        </p:spPr>
        <p:txBody>
          <a:bodyPr>
            <a:normAutofit fontScale="90000"/>
          </a:bodyPr>
          <a:lstStyle/>
          <a:p>
            <a:pPr algn="ctr"/>
            <a:r>
              <a:rPr lang="en-US" dirty="0"/>
              <a:t>AFH Insurance </a:t>
            </a:r>
            <a:br>
              <a:rPr lang="en-US" dirty="0"/>
            </a:br>
            <a:r>
              <a:rPr lang="en-US" sz="3100" dirty="0"/>
              <a:t>carrier underwriting Criteria Review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fontScale="92500" lnSpcReduction="20000"/>
          </a:bodyPr>
          <a:lstStyle/>
          <a:p>
            <a:pPr marL="0" indent="0">
              <a:buSzPct val="70000"/>
              <a:buNone/>
            </a:pPr>
            <a:r>
              <a:rPr lang="en-US" dirty="0">
                <a:solidFill>
                  <a:schemeClr val="tx1"/>
                </a:solidFill>
              </a:rPr>
              <a:t>Scottsdale Insurance Company – Underwritten by MiniCO, Program Administrator for Nationwide E&amp;S Program </a:t>
            </a:r>
          </a:p>
          <a:p>
            <a:pPr marL="0" indent="0">
              <a:buSzPct val="70000"/>
              <a:buNone/>
            </a:pPr>
            <a:r>
              <a:rPr lang="en-US" dirty="0">
                <a:solidFill>
                  <a:schemeClr val="tx1"/>
                </a:solidFill>
              </a:rPr>
              <a:t>Adult Residential Facility Program -  Provider 3 Years Acceptable Eldercare Management and Elderly Caregiving Experience</a:t>
            </a:r>
          </a:p>
          <a:p>
            <a:pPr lvl="1">
              <a:buSzPct val="70000"/>
            </a:pPr>
            <a:r>
              <a:rPr lang="en-US" dirty="0">
                <a:solidFill>
                  <a:schemeClr val="tx1"/>
                </a:solidFill>
              </a:rPr>
              <a:t>Clean Loss History</a:t>
            </a:r>
          </a:p>
          <a:p>
            <a:pPr lvl="1">
              <a:buSzPct val="70000"/>
            </a:pPr>
            <a:r>
              <a:rPr lang="en-US" dirty="0">
                <a:solidFill>
                  <a:schemeClr val="tx1"/>
                </a:solidFill>
              </a:rPr>
              <a:t>Eldercare Focus </a:t>
            </a:r>
          </a:p>
          <a:p>
            <a:pPr lvl="1">
              <a:buSzPct val="70000"/>
            </a:pPr>
            <a:r>
              <a:rPr lang="en-US" dirty="0">
                <a:solidFill>
                  <a:schemeClr val="tx1"/>
                </a:solidFill>
              </a:rPr>
              <a:t>No Mental Illness (Primary Diagnosis of Bi-Polar, Schizophrenia, Personality Disorders)</a:t>
            </a:r>
          </a:p>
          <a:p>
            <a:pPr lvl="1">
              <a:buSzPct val="70000"/>
            </a:pPr>
            <a:r>
              <a:rPr lang="en-US" dirty="0">
                <a:solidFill>
                  <a:schemeClr val="tx1"/>
                </a:solidFill>
              </a:rPr>
              <a:t>No Developmental Disabilities </a:t>
            </a:r>
          </a:p>
          <a:p>
            <a:pPr lvl="1">
              <a:buSzPct val="70000"/>
            </a:pPr>
            <a:r>
              <a:rPr lang="en-US" dirty="0">
                <a:solidFill>
                  <a:schemeClr val="tx1"/>
                </a:solidFill>
              </a:rPr>
              <a:t>No Residents Permanently Confined to Bed </a:t>
            </a:r>
          </a:p>
          <a:p>
            <a:pPr lvl="1">
              <a:buSzPct val="70000"/>
            </a:pPr>
            <a:r>
              <a:rPr lang="en-US" dirty="0">
                <a:solidFill>
                  <a:schemeClr val="tx1"/>
                </a:solidFill>
              </a:rPr>
              <a:t>No Short Term or Recovery Residents </a:t>
            </a:r>
          </a:p>
          <a:p>
            <a:pPr lvl="1">
              <a:buSzPct val="70000"/>
            </a:pPr>
            <a:r>
              <a:rPr lang="en-US" dirty="0">
                <a:solidFill>
                  <a:schemeClr val="tx1"/>
                </a:solidFill>
              </a:rPr>
              <a:t>No Tube Feeding or Vent Care </a:t>
            </a:r>
          </a:p>
          <a:p>
            <a:pPr lvl="1">
              <a:buSzPct val="70000"/>
            </a:pPr>
            <a:r>
              <a:rPr lang="en-US" dirty="0">
                <a:solidFill>
                  <a:schemeClr val="tx1"/>
                </a:solidFill>
              </a:rPr>
              <a:t>No Traumatic Brain Injury</a:t>
            </a:r>
          </a:p>
          <a:p>
            <a:pPr lvl="1">
              <a:buSzPct val="70000"/>
            </a:pPr>
            <a:r>
              <a:rPr lang="en-US" dirty="0">
                <a:solidFill>
                  <a:schemeClr val="tx1"/>
                </a:solidFill>
              </a:rPr>
              <a:t>No More than 4 Non-Ambulatory Residents (Require 2 Staff on all Shifts) </a:t>
            </a:r>
          </a:p>
          <a:p>
            <a:pPr lvl="1">
              <a:buSzPct val="70000"/>
            </a:pPr>
            <a:r>
              <a:rPr lang="en-US" dirty="0">
                <a:solidFill>
                  <a:schemeClr val="tx1"/>
                </a:solidFill>
              </a:rPr>
              <a:t>Alarms on Doors Required or Exit Plan Explanation</a:t>
            </a:r>
          </a:p>
          <a:p>
            <a:pPr lvl="1">
              <a:buSzPct val="70000"/>
            </a:pPr>
            <a:r>
              <a:rPr lang="en-US" dirty="0">
                <a:solidFill>
                  <a:schemeClr val="tx1"/>
                </a:solidFill>
              </a:rPr>
              <a:t>Inspections – Review Most Recent State Inspections Every Renewal </a:t>
            </a:r>
          </a:p>
        </p:txBody>
      </p:sp>
    </p:spTree>
    <p:extLst>
      <p:ext uri="{BB962C8B-B14F-4D97-AF65-F5344CB8AC3E}">
        <p14:creationId xmlns:p14="http://schemas.microsoft.com/office/powerpoint/2010/main" val="3775997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019806" y="279177"/>
            <a:ext cx="7386066" cy="1211295"/>
          </a:xfrm>
        </p:spPr>
        <p:txBody>
          <a:bodyPr>
            <a:normAutofit fontScale="90000"/>
          </a:bodyPr>
          <a:lstStyle/>
          <a:p>
            <a:pPr algn="ctr"/>
            <a:r>
              <a:rPr lang="en-US" dirty="0"/>
              <a:t>AFH Insurance </a:t>
            </a:r>
            <a:br>
              <a:rPr lang="en-US" dirty="0"/>
            </a:br>
            <a:r>
              <a:rPr lang="en-US" sz="3100" dirty="0"/>
              <a:t>carrier underwriting Criteria Review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fontScale="92500" lnSpcReduction="20000"/>
          </a:bodyPr>
          <a:lstStyle/>
          <a:p>
            <a:pPr marL="0" indent="0">
              <a:buSzPct val="70000"/>
              <a:buNone/>
            </a:pPr>
            <a:r>
              <a:rPr lang="en-US" dirty="0">
                <a:solidFill>
                  <a:schemeClr val="tx1"/>
                </a:solidFill>
              </a:rPr>
              <a:t>Huntersure – Certain Underwriters at Lloyd’s, London – A full-service Managing General Agency (MGA) that specializes in insurance program administration for professional liability products working on behalf of top tier US based insurance companies.</a:t>
            </a:r>
          </a:p>
          <a:p>
            <a:pPr lvl="1">
              <a:buSzPct val="70000"/>
            </a:pPr>
            <a:r>
              <a:rPr lang="en-US" dirty="0">
                <a:solidFill>
                  <a:schemeClr val="tx1"/>
                </a:solidFill>
              </a:rPr>
              <a:t>Provider 3 Years Acceptable Eldercare Management and Elderly Caregiving Experience</a:t>
            </a:r>
          </a:p>
          <a:p>
            <a:pPr lvl="1">
              <a:buSzPct val="70000"/>
            </a:pPr>
            <a:r>
              <a:rPr lang="en-US" dirty="0">
                <a:solidFill>
                  <a:schemeClr val="tx1"/>
                </a:solidFill>
              </a:rPr>
              <a:t>Clean Loss History</a:t>
            </a:r>
          </a:p>
          <a:p>
            <a:pPr lvl="1">
              <a:buSzPct val="70000"/>
            </a:pPr>
            <a:r>
              <a:rPr lang="en-US" dirty="0">
                <a:solidFill>
                  <a:schemeClr val="tx1"/>
                </a:solidFill>
              </a:rPr>
              <a:t>Accept Ages 18 &amp; Above </a:t>
            </a:r>
          </a:p>
          <a:p>
            <a:pPr lvl="1">
              <a:buSzPct val="70000"/>
            </a:pPr>
            <a:r>
              <a:rPr lang="en-US" dirty="0">
                <a:solidFill>
                  <a:schemeClr val="tx1"/>
                </a:solidFill>
              </a:rPr>
              <a:t>Heavily Monitors - End Stage Alzheimer’s Residents </a:t>
            </a:r>
          </a:p>
          <a:p>
            <a:pPr lvl="1">
              <a:buSzPct val="70000"/>
            </a:pPr>
            <a:r>
              <a:rPr lang="en-US" dirty="0">
                <a:solidFill>
                  <a:schemeClr val="tx1"/>
                </a:solidFill>
              </a:rPr>
              <a:t>Heavily Monitors - Bedridden</a:t>
            </a:r>
          </a:p>
          <a:p>
            <a:pPr lvl="1">
              <a:buSzPct val="70000"/>
            </a:pPr>
            <a:r>
              <a:rPr lang="en-US" dirty="0">
                <a:solidFill>
                  <a:schemeClr val="tx1"/>
                </a:solidFill>
              </a:rPr>
              <a:t>Door Alarms Required </a:t>
            </a:r>
          </a:p>
          <a:p>
            <a:pPr lvl="1">
              <a:buSzPct val="70000"/>
            </a:pPr>
            <a:r>
              <a:rPr lang="en-US" dirty="0">
                <a:solidFill>
                  <a:schemeClr val="tx1"/>
                </a:solidFill>
              </a:rPr>
              <a:t>Inspections – Review Most Recent State Inspection Every Renewal </a:t>
            </a:r>
          </a:p>
          <a:p>
            <a:pPr lvl="1">
              <a:buSzPct val="70000"/>
            </a:pPr>
            <a:r>
              <a:rPr lang="en-US" dirty="0">
                <a:solidFill>
                  <a:schemeClr val="tx1"/>
                </a:solidFill>
              </a:rPr>
              <a:t>Bedsores – Reviewed</a:t>
            </a:r>
          </a:p>
          <a:p>
            <a:pPr lvl="1">
              <a:buSzPct val="70000"/>
            </a:pPr>
            <a:r>
              <a:rPr lang="en-US" dirty="0">
                <a:solidFill>
                  <a:schemeClr val="tx1"/>
                </a:solidFill>
              </a:rPr>
              <a:t>Elopements – Reviewed  </a:t>
            </a:r>
          </a:p>
          <a:p>
            <a:pPr lvl="1">
              <a:buSzPct val="70000"/>
            </a:pPr>
            <a:r>
              <a:rPr lang="en-US" dirty="0">
                <a:solidFill>
                  <a:schemeClr val="tx1"/>
                </a:solidFill>
              </a:rPr>
              <a:t>No Mental Health Residents that are violent or self-harming </a:t>
            </a:r>
          </a:p>
          <a:p>
            <a:pPr lvl="1">
              <a:buSzPct val="70000"/>
            </a:pPr>
            <a:r>
              <a:rPr lang="en-US" dirty="0">
                <a:solidFill>
                  <a:schemeClr val="tx1"/>
                </a:solidFill>
              </a:rPr>
              <a:t>No Wandering Risks </a:t>
            </a:r>
          </a:p>
          <a:p>
            <a:pPr lvl="1">
              <a:buSzPct val="70000"/>
            </a:pPr>
            <a:r>
              <a:rPr lang="en-US" dirty="0">
                <a:solidFill>
                  <a:schemeClr val="tx1"/>
                </a:solidFill>
              </a:rPr>
              <a:t>No Skilled Nursing </a:t>
            </a:r>
          </a:p>
        </p:txBody>
      </p:sp>
    </p:spTree>
    <p:extLst>
      <p:ext uri="{BB962C8B-B14F-4D97-AF65-F5344CB8AC3E}">
        <p14:creationId xmlns:p14="http://schemas.microsoft.com/office/powerpoint/2010/main" val="2110103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019806" y="279177"/>
            <a:ext cx="7386066" cy="1211295"/>
          </a:xfrm>
        </p:spPr>
        <p:txBody>
          <a:bodyPr>
            <a:normAutofit fontScale="90000"/>
          </a:bodyPr>
          <a:lstStyle/>
          <a:p>
            <a:pPr algn="ctr"/>
            <a:r>
              <a:rPr lang="en-US" dirty="0"/>
              <a:t>AFH Insurance </a:t>
            </a:r>
            <a:br>
              <a:rPr lang="en-US" dirty="0"/>
            </a:br>
            <a:r>
              <a:rPr lang="en-US" sz="3100" dirty="0"/>
              <a:t>carrier underwriting Criteria Review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fontScale="92500" lnSpcReduction="20000"/>
          </a:bodyPr>
          <a:lstStyle/>
          <a:p>
            <a:pPr marL="0" indent="0">
              <a:buSzPct val="70000"/>
              <a:buNone/>
            </a:pPr>
            <a:r>
              <a:rPr lang="en-US" dirty="0">
                <a:solidFill>
                  <a:schemeClr val="tx1"/>
                </a:solidFill>
              </a:rPr>
              <a:t>James River Insurance Company – A specialty insurer operating on an Excess &amp; Surplus Lines basis in all States with Allied Healthcare. </a:t>
            </a:r>
          </a:p>
          <a:p>
            <a:pPr lvl="1">
              <a:buSzPct val="70000"/>
            </a:pPr>
            <a:r>
              <a:rPr lang="en-US" dirty="0">
                <a:solidFill>
                  <a:schemeClr val="tx1"/>
                </a:solidFill>
              </a:rPr>
              <a:t>Provider 3 Years Acceptable Eldercare Management and Elderly Caregiving Experience</a:t>
            </a:r>
          </a:p>
          <a:p>
            <a:pPr lvl="1">
              <a:buSzPct val="70000"/>
            </a:pPr>
            <a:r>
              <a:rPr lang="en-US" dirty="0">
                <a:solidFill>
                  <a:schemeClr val="tx1"/>
                </a:solidFill>
              </a:rPr>
              <a:t>Clean Loss History</a:t>
            </a:r>
          </a:p>
          <a:p>
            <a:pPr lvl="1">
              <a:buSzPct val="70000"/>
            </a:pPr>
            <a:r>
              <a:rPr lang="en-US" dirty="0">
                <a:solidFill>
                  <a:schemeClr val="tx1"/>
                </a:solidFill>
              </a:rPr>
              <a:t>Accept Residents Ages 18 &amp; Above </a:t>
            </a:r>
          </a:p>
          <a:p>
            <a:pPr lvl="1">
              <a:buSzPct val="70000"/>
            </a:pPr>
            <a:r>
              <a:rPr lang="en-US" dirty="0">
                <a:solidFill>
                  <a:schemeClr val="tx1"/>
                </a:solidFill>
              </a:rPr>
              <a:t>Requires 24/7 Awake Staff </a:t>
            </a:r>
          </a:p>
          <a:p>
            <a:pPr lvl="1">
              <a:buSzPct val="70000"/>
            </a:pPr>
            <a:r>
              <a:rPr lang="en-US" dirty="0">
                <a:solidFill>
                  <a:schemeClr val="tx1"/>
                </a:solidFill>
              </a:rPr>
              <a:t>Heavily Monitors - Bedridden</a:t>
            </a:r>
          </a:p>
          <a:p>
            <a:pPr lvl="1">
              <a:buSzPct val="70000"/>
            </a:pPr>
            <a:r>
              <a:rPr lang="en-US" dirty="0">
                <a:solidFill>
                  <a:schemeClr val="tx1"/>
                </a:solidFill>
              </a:rPr>
              <a:t>Door Alarms Required </a:t>
            </a:r>
          </a:p>
          <a:p>
            <a:pPr lvl="1">
              <a:buSzPct val="70000"/>
            </a:pPr>
            <a:r>
              <a:rPr lang="en-US" dirty="0">
                <a:solidFill>
                  <a:schemeClr val="tx1"/>
                </a:solidFill>
              </a:rPr>
              <a:t>Inspections – Review Most Recent State Inspection Every Renewal </a:t>
            </a:r>
          </a:p>
          <a:p>
            <a:pPr lvl="1">
              <a:buSzPct val="70000"/>
            </a:pPr>
            <a:r>
              <a:rPr lang="en-US" dirty="0">
                <a:solidFill>
                  <a:schemeClr val="tx1"/>
                </a:solidFill>
              </a:rPr>
              <a:t>Bedsores – Reviewed</a:t>
            </a:r>
          </a:p>
          <a:p>
            <a:pPr lvl="1">
              <a:buSzPct val="70000"/>
            </a:pPr>
            <a:r>
              <a:rPr lang="en-US" dirty="0">
                <a:solidFill>
                  <a:schemeClr val="tx1"/>
                </a:solidFill>
              </a:rPr>
              <a:t>Elopements – Reviewed</a:t>
            </a:r>
          </a:p>
          <a:p>
            <a:pPr lvl="1">
              <a:buSzPct val="70000"/>
            </a:pPr>
            <a:r>
              <a:rPr lang="en-US" dirty="0">
                <a:solidFill>
                  <a:schemeClr val="tx1"/>
                </a:solidFill>
              </a:rPr>
              <a:t>No Wandering Risks </a:t>
            </a:r>
          </a:p>
          <a:p>
            <a:pPr lvl="1">
              <a:buSzPct val="70000"/>
            </a:pPr>
            <a:r>
              <a:rPr lang="en-US" dirty="0">
                <a:solidFill>
                  <a:schemeClr val="tx1"/>
                </a:solidFill>
              </a:rPr>
              <a:t>No Residents who are violent or self-harming </a:t>
            </a:r>
          </a:p>
          <a:p>
            <a:pPr lvl="1">
              <a:buSzPct val="70000"/>
            </a:pPr>
            <a:r>
              <a:rPr lang="en-US" dirty="0">
                <a:solidFill>
                  <a:schemeClr val="tx1"/>
                </a:solidFill>
              </a:rPr>
              <a:t>Skilled Nursing or PDN Contracts – Minimum Earned Premium </a:t>
            </a:r>
          </a:p>
          <a:p>
            <a:pPr marL="457200" lvl="1" indent="0">
              <a:buSzPct val="70000"/>
              <a:buNone/>
            </a:pPr>
            <a:r>
              <a:rPr lang="en-US" dirty="0">
                <a:solidFill>
                  <a:schemeClr val="tx1"/>
                </a:solidFill>
              </a:rPr>
              <a:t>  </a:t>
            </a:r>
          </a:p>
        </p:txBody>
      </p:sp>
    </p:spTree>
    <p:extLst>
      <p:ext uri="{BB962C8B-B14F-4D97-AF65-F5344CB8AC3E}">
        <p14:creationId xmlns:p14="http://schemas.microsoft.com/office/powerpoint/2010/main" val="2778349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019806" y="279177"/>
            <a:ext cx="7386066" cy="1211295"/>
          </a:xfrm>
        </p:spPr>
        <p:txBody>
          <a:bodyPr>
            <a:normAutofit fontScale="90000"/>
          </a:bodyPr>
          <a:lstStyle/>
          <a:p>
            <a:pPr algn="ctr"/>
            <a:r>
              <a:rPr lang="en-US" dirty="0"/>
              <a:t>AFH Insurance </a:t>
            </a:r>
            <a:br>
              <a:rPr lang="en-US" dirty="0"/>
            </a:br>
            <a:r>
              <a:rPr lang="en-US" sz="3100" dirty="0"/>
              <a:t>carrier underwriting Criteria Review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lnSpcReduction="10000"/>
          </a:bodyPr>
          <a:lstStyle/>
          <a:p>
            <a:pPr>
              <a:buSzPct val="70000"/>
            </a:pPr>
            <a:r>
              <a:rPr lang="en-US" dirty="0">
                <a:solidFill>
                  <a:schemeClr val="tx1"/>
                </a:solidFill>
              </a:rPr>
              <a:t>PCALIC Adult Residential Care &amp; Assisting Living Insurance, A Division of Tangram Insurance Services Inc writes coverage across the United States.  </a:t>
            </a:r>
          </a:p>
          <a:p>
            <a:pPr lvl="1">
              <a:buSzPct val="70000"/>
            </a:pPr>
            <a:r>
              <a:rPr lang="en-US" dirty="0">
                <a:solidFill>
                  <a:schemeClr val="tx1"/>
                </a:solidFill>
              </a:rPr>
              <a:t>Provider 3 Years Relevant Management Experience or Clinical Experience such as RN, MD, etc for new ventures</a:t>
            </a:r>
          </a:p>
          <a:p>
            <a:pPr lvl="1">
              <a:buSzPct val="70000"/>
            </a:pPr>
            <a:r>
              <a:rPr lang="en-US" dirty="0">
                <a:solidFill>
                  <a:schemeClr val="tx1"/>
                </a:solidFill>
              </a:rPr>
              <a:t>Clean Loss History</a:t>
            </a:r>
          </a:p>
          <a:p>
            <a:pPr lvl="1">
              <a:buSzPct val="70000"/>
            </a:pPr>
            <a:r>
              <a:rPr lang="en-US" dirty="0">
                <a:solidFill>
                  <a:schemeClr val="tx1"/>
                </a:solidFill>
              </a:rPr>
              <a:t>No Skilled Nursing </a:t>
            </a:r>
          </a:p>
          <a:p>
            <a:pPr lvl="1">
              <a:buSzPct val="70000"/>
            </a:pPr>
            <a:r>
              <a:rPr lang="en-US" dirty="0">
                <a:solidFill>
                  <a:schemeClr val="tx1"/>
                </a:solidFill>
              </a:rPr>
              <a:t>Will Accept Mental Health Residents but avoids Substance Abuse Disorder, Released directly from prison or involuntary confinements.</a:t>
            </a:r>
          </a:p>
          <a:p>
            <a:pPr lvl="1">
              <a:buSzPct val="70000"/>
            </a:pPr>
            <a:r>
              <a:rPr lang="en-US" dirty="0">
                <a:solidFill>
                  <a:schemeClr val="tx1"/>
                </a:solidFill>
              </a:rPr>
              <a:t>Accept Residents Ages 18 &amp; Above </a:t>
            </a:r>
          </a:p>
          <a:p>
            <a:pPr lvl="1">
              <a:buSzPct val="70000"/>
            </a:pPr>
            <a:r>
              <a:rPr lang="en-US" dirty="0">
                <a:solidFill>
                  <a:schemeClr val="tx1"/>
                </a:solidFill>
              </a:rPr>
              <a:t>Requires Ramps for Ingress &amp; Egress if 50% of Residents are Non-Ambulatory </a:t>
            </a:r>
          </a:p>
          <a:p>
            <a:pPr lvl="1">
              <a:buSzPct val="70000"/>
            </a:pPr>
            <a:r>
              <a:rPr lang="en-US" dirty="0">
                <a:solidFill>
                  <a:schemeClr val="tx1"/>
                </a:solidFill>
              </a:rPr>
              <a:t>Door Alarms Required </a:t>
            </a:r>
          </a:p>
          <a:p>
            <a:pPr lvl="1">
              <a:buSzPct val="70000"/>
            </a:pPr>
            <a:r>
              <a:rPr lang="en-US" dirty="0">
                <a:solidFill>
                  <a:schemeClr val="tx1"/>
                </a:solidFill>
              </a:rPr>
              <a:t>Inspections – Review Most Recent State Inspection Every Renewal </a:t>
            </a:r>
          </a:p>
          <a:p>
            <a:pPr lvl="1">
              <a:buSzPct val="70000"/>
            </a:pPr>
            <a:r>
              <a:rPr lang="en-US" dirty="0">
                <a:solidFill>
                  <a:schemeClr val="tx1"/>
                </a:solidFill>
              </a:rPr>
              <a:t>Bedsores – Reviewed</a:t>
            </a:r>
          </a:p>
          <a:p>
            <a:pPr lvl="1">
              <a:buSzPct val="70000"/>
            </a:pPr>
            <a:r>
              <a:rPr lang="en-US" dirty="0">
                <a:solidFill>
                  <a:schemeClr val="tx1"/>
                </a:solidFill>
              </a:rPr>
              <a:t>Elopements – Reviewed  </a:t>
            </a:r>
          </a:p>
        </p:txBody>
      </p:sp>
    </p:spTree>
    <p:extLst>
      <p:ext uri="{BB962C8B-B14F-4D97-AF65-F5344CB8AC3E}">
        <p14:creationId xmlns:p14="http://schemas.microsoft.com/office/powerpoint/2010/main" val="1818067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755648" y="279177"/>
            <a:ext cx="7936992" cy="1211295"/>
          </a:xfrm>
        </p:spPr>
        <p:txBody>
          <a:bodyPr>
            <a:normAutofit/>
          </a:bodyPr>
          <a:lstStyle/>
          <a:p>
            <a:pPr algn="ctr"/>
            <a:r>
              <a:rPr lang="en-US" dirty="0"/>
              <a:t>WHAT IS THE AVERAGE </a:t>
            </a:r>
            <a:br>
              <a:rPr lang="en-US" dirty="0"/>
            </a:br>
            <a:r>
              <a:rPr lang="en-US" dirty="0"/>
              <a:t>General Liability PREMIUM?</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a:bodyPr>
          <a:lstStyle/>
          <a:p>
            <a:pPr>
              <a:buSzPct val="70000"/>
            </a:pPr>
            <a:r>
              <a:rPr lang="en-US" dirty="0">
                <a:solidFill>
                  <a:schemeClr val="tx1"/>
                </a:solidFill>
              </a:rPr>
              <a:t>New Adult Family Homes – </a:t>
            </a:r>
          </a:p>
          <a:p>
            <a:pPr marL="0" indent="0">
              <a:buSzPct val="70000"/>
              <a:buNone/>
            </a:pPr>
            <a:r>
              <a:rPr lang="en-US" dirty="0">
                <a:solidFill>
                  <a:schemeClr val="tx1"/>
                </a:solidFill>
              </a:rPr>
              <a:t>		Average Price for 6 Beds – Starting $3,200 and Up</a:t>
            </a:r>
          </a:p>
          <a:p>
            <a:pPr marL="0" indent="0">
              <a:buSzPct val="70000"/>
              <a:buNone/>
            </a:pPr>
            <a:endParaRPr lang="en-US" dirty="0">
              <a:solidFill>
                <a:schemeClr val="tx1"/>
              </a:solidFill>
            </a:endParaRPr>
          </a:p>
          <a:p>
            <a:pPr>
              <a:buSzPct val="70000"/>
            </a:pPr>
            <a:r>
              <a:rPr lang="en-US" dirty="0">
                <a:solidFill>
                  <a:schemeClr val="tx1"/>
                </a:solidFill>
              </a:rPr>
              <a:t>Existing Adult Family Homes – </a:t>
            </a:r>
          </a:p>
          <a:p>
            <a:pPr marL="457200" lvl="1" indent="0">
              <a:buSzPct val="70000"/>
              <a:buNone/>
            </a:pPr>
            <a:r>
              <a:rPr lang="en-US" dirty="0">
                <a:solidFill>
                  <a:schemeClr val="tx1"/>
                </a:solidFill>
              </a:rPr>
              <a:t>	Average Price for 6 Beds - Starting $2,800 and Up  </a:t>
            </a:r>
          </a:p>
          <a:p>
            <a:pPr marL="457200" lvl="1" indent="0">
              <a:buSzPct val="70000"/>
              <a:buNone/>
            </a:pPr>
            <a:endParaRPr lang="en-US" dirty="0">
              <a:solidFill>
                <a:schemeClr val="tx1"/>
              </a:solidFill>
            </a:endParaRPr>
          </a:p>
          <a:p>
            <a:pPr>
              <a:buSzPct val="70000"/>
            </a:pPr>
            <a:r>
              <a:rPr lang="en-US" dirty="0">
                <a:solidFill>
                  <a:schemeClr val="tx1"/>
                </a:solidFill>
              </a:rPr>
              <a:t>Skilled Nursing Services or Private Duty Nursing – </a:t>
            </a:r>
          </a:p>
          <a:p>
            <a:pPr marL="457200" lvl="1" indent="0">
              <a:buSzPct val="70000"/>
              <a:buNone/>
            </a:pPr>
            <a:r>
              <a:rPr lang="en-US" dirty="0">
                <a:solidFill>
                  <a:schemeClr val="tx1"/>
                </a:solidFill>
              </a:rPr>
              <a:t>	(Minimum Earned Premium) for 6 Beds – Starting $10,000 and Up and Require Higher 	Limits)</a:t>
            </a:r>
          </a:p>
          <a:p>
            <a:pPr>
              <a:buSzPct val="70000"/>
            </a:pPr>
            <a:endParaRPr lang="en-US" dirty="0">
              <a:solidFill>
                <a:schemeClr val="tx1"/>
              </a:solidFill>
            </a:endParaRPr>
          </a:p>
        </p:txBody>
      </p:sp>
    </p:spTree>
    <p:extLst>
      <p:ext uri="{BB962C8B-B14F-4D97-AF65-F5344CB8AC3E}">
        <p14:creationId xmlns:p14="http://schemas.microsoft.com/office/powerpoint/2010/main" val="333458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645298" y="323541"/>
            <a:ext cx="8901404" cy="1018358"/>
          </a:xfrm>
        </p:spPr>
        <p:txBody>
          <a:bodyPr>
            <a:normAutofit/>
          </a:bodyPr>
          <a:lstStyle/>
          <a:p>
            <a:pPr algn="ctr"/>
            <a:r>
              <a:rPr lang="en-US" dirty="0"/>
              <a:t>AFH Property Insurance companies</a:t>
            </a:r>
          </a:p>
        </p:txBody>
      </p:sp>
      <p:pic>
        <p:nvPicPr>
          <p:cNvPr id="11" name="Picture 10" descr="Deans and homer logo">
            <a:extLst>
              <a:ext uri="{FF2B5EF4-FFF2-40B4-BE49-F238E27FC236}">
                <a16:creationId xmlns:a16="http://schemas.microsoft.com/office/drawing/2014/main" id="{5A428CAC-7B20-260C-8D8E-0DC4904B7B71}"/>
              </a:ext>
            </a:extLst>
          </p:cNvPr>
          <p:cNvPicPr>
            <a:picLocks noChangeAspect="1"/>
          </p:cNvPicPr>
          <p:nvPr/>
        </p:nvPicPr>
        <p:blipFill>
          <a:blip r:embed="rId3"/>
          <a:stretch>
            <a:fillRect/>
          </a:stretch>
        </p:blipFill>
        <p:spPr>
          <a:xfrm>
            <a:off x="1052131" y="2054607"/>
            <a:ext cx="2790825" cy="581025"/>
          </a:xfrm>
          <a:prstGeom prst="rect">
            <a:avLst/>
          </a:prstGeom>
        </p:spPr>
      </p:pic>
      <p:pic>
        <p:nvPicPr>
          <p:cNvPr id="24" name="Picture 23" descr="Logo, Seneca ">
            <a:extLst>
              <a:ext uri="{FF2B5EF4-FFF2-40B4-BE49-F238E27FC236}">
                <a16:creationId xmlns:a16="http://schemas.microsoft.com/office/drawing/2014/main" id="{E2607C82-7BE1-2D5E-1C00-4FCA6F9FDFD6}"/>
              </a:ext>
            </a:extLst>
          </p:cNvPr>
          <p:cNvPicPr>
            <a:picLocks noChangeAspect="1"/>
          </p:cNvPicPr>
          <p:nvPr/>
        </p:nvPicPr>
        <p:blipFill>
          <a:blip r:embed="rId4"/>
          <a:stretch>
            <a:fillRect/>
          </a:stretch>
        </p:blipFill>
        <p:spPr>
          <a:xfrm>
            <a:off x="923543" y="3329069"/>
            <a:ext cx="3048000" cy="697992"/>
          </a:xfrm>
          <a:prstGeom prst="rect">
            <a:avLst/>
          </a:prstGeom>
        </p:spPr>
      </p:pic>
      <p:pic>
        <p:nvPicPr>
          <p:cNvPr id="7" name="Picture 6" descr="Scottsdale insurance company">
            <a:extLst>
              <a:ext uri="{FF2B5EF4-FFF2-40B4-BE49-F238E27FC236}">
                <a16:creationId xmlns:a16="http://schemas.microsoft.com/office/drawing/2014/main" id="{FA67F6EE-F7DD-E930-56F0-5E31FFAF3ED6}"/>
              </a:ext>
            </a:extLst>
          </p:cNvPr>
          <p:cNvPicPr>
            <a:picLocks noChangeAspect="1"/>
          </p:cNvPicPr>
          <p:nvPr/>
        </p:nvPicPr>
        <p:blipFill>
          <a:blip r:embed="rId5"/>
          <a:stretch>
            <a:fillRect/>
          </a:stretch>
        </p:blipFill>
        <p:spPr>
          <a:xfrm>
            <a:off x="4706911" y="1480752"/>
            <a:ext cx="2438400" cy="2667000"/>
          </a:xfrm>
          <a:prstGeom prst="rect">
            <a:avLst/>
          </a:prstGeom>
        </p:spPr>
      </p:pic>
      <p:pic>
        <p:nvPicPr>
          <p:cNvPr id="22" name="Picture 21" descr="Oregon mutual, Logo">
            <a:extLst>
              <a:ext uri="{FF2B5EF4-FFF2-40B4-BE49-F238E27FC236}">
                <a16:creationId xmlns:a16="http://schemas.microsoft.com/office/drawing/2014/main" id="{E5D12F84-0FDA-BF99-0E37-5D8AF1DB972F}"/>
              </a:ext>
            </a:extLst>
          </p:cNvPr>
          <p:cNvPicPr>
            <a:picLocks noChangeAspect="1"/>
          </p:cNvPicPr>
          <p:nvPr/>
        </p:nvPicPr>
        <p:blipFill>
          <a:blip r:embed="rId6"/>
          <a:stretch>
            <a:fillRect/>
          </a:stretch>
        </p:blipFill>
        <p:spPr>
          <a:xfrm>
            <a:off x="7820261" y="2208431"/>
            <a:ext cx="3357811" cy="1220569"/>
          </a:xfrm>
          <a:prstGeom prst="rect">
            <a:avLst/>
          </a:prstGeom>
          <a:solidFill>
            <a:schemeClr val="tx1"/>
          </a:solidFill>
        </p:spPr>
      </p:pic>
      <p:pic>
        <p:nvPicPr>
          <p:cNvPr id="20" name="Picture 19" descr="Logo, Liberty mutual">
            <a:extLst>
              <a:ext uri="{FF2B5EF4-FFF2-40B4-BE49-F238E27FC236}">
                <a16:creationId xmlns:a16="http://schemas.microsoft.com/office/drawing/2014/main" id="{34EC202E-D109-53B9-2E57-BC6E3CC17A96}"/>
              </a:ext>
            </a:extLst>
          </p:cNvPr>
          <p:cNvPicPr>
            <a:picLocks noChangeAspect="1"/>
          </p:cNvPicPr>
          <p:nvPr/>
        </p:nvPicPr>
        <p:blipFill>
          <a:blip r:embed="rId7"/>
          <a:stretch>
            <a:fillRect/>
          </a:stretch>
        </p:blipFill>
        <p:spPr>
          <a:xfrm>
            <a:off x="3842956" y="4834559"/>
            <a:ext cx="4143375" cy="1457325"/>
          </a:xfrm>
          <a:prstGeom prst="rect">
            <a:avLst/>
          </a:prstGeom>
        </p:spPr>
      </p:pic>
    </p:spTree>
    <p:extLst>
      <p:ext uri="{BB962C8B-B14F-4D97-AF65-F5344CB8AC3E}">
        <p14:creationId xmlns:p14="http://schemas.microsoft.com/office/powerpoint/2010/main" val="1232134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644505" y="240707"/>
            <a:ext cx="6902990" cy="1507067"/>
          </a:xfrm>
        </p:spPr>
        <p:txBody>
          <a:bodyPr>
            <a:normAutofit fontScale="90000"/>
          </a:bodyPr>
          <a:lstStyle/>
          <a:p>
            <a:pPr algn="ctr"/>
            <a:r>
              <a:rPr lang="en-US" dirty="0"/>
              <a:t>AFH Property Insurance</a:t>
            </a:r>
            <a:br>
              <a:rPr lang="en-US" dirty="0"/>
            </a:br>
            <a:r>
              <a:rPr lang="en-US" dirty="0"/>
              <a:t>homeowner’s vs. commercial</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828800" y="1747774"/>
            <a:ext cx="8534400" cy="4009993"/>
          </a:xfrm>
        </p:spPr>
        <p:txBody>
          <a:bodyPr>
            <a:normAutofit fontScale="85000" lnSpcReduction="10000"/>
          </a:bodyPr>
          <a:lstStyle/>
          <a:p>
            <a:pPr>
              <a:buSzPct val="70000"/>
            </a:pPr>
            <a:r>
              <a:rPr lang="en-US" sz="2000" dirty="0">
                <a:solidFill>
                  <a:schemeClr val="tx1"/>
                </a:solidFill>
              </a:rPr>
              <a:t>Homeowner’s policies will not pay claims when they find out you have been running an Adult Family Home in the house.</a:t>
            </a:r>
          </a:p>
          <a:p>
            <a:pPr lvl="1">
              <a:buSzPct val="70000"/>
            </a:pPr>
            <a:r>
              <a:rPr lang="en-US" dirty="0">
                <a:solidFill>
                  <a:schemeClr val="tx1"/>
                </a:solidFill>
              </a:rPr>
              <a:t>When you first purchase a home, a Homeowner’s policy is written for a single family to live there, which has its own inherent risks. Running an Adult Family Home business has more risks, which the insurance company did not sign-on for. So, any claims made on a Homeowner’s policy for an Adult Family Home will not be paid.</a:t>
            </a:r>
          </a:p>
          <a:p>
            <a:pPr>
              <a:buSzPct val="70000"/>
            </a:pPr>
            <a:r>
              <a:rPr lang="en-US" dirty="0">
                <a:solidFill>
                  <a:schemeClr val="tx1"/>
                </a:solidFill>
              </a:rPr>
              <a:t>The maximum coverage for Business Personal Property in a Homeowner’s policy is usually only $2,500.</a:t>
            </a:r>
          </a:p>
          <a:p>
            <a:pPr>
              <a:buSzPct val="70000"/>
            </a:pPr>
            <a:r>
              <a:rPr lang="en-US" dirty="0">
                <a:solidFill>
                  <a:schemeClr val="tx1"/>
                </a:solidFill>
              </a:rPr>
              <a:t>Homeowner’s policies do not provide Business Loss Income.</a:t>
            </a:r>
          </a:p>
          <a:p>
            <a:pPr lvl="1">
              <a:buSzPct val="70000"/>
            </a:pPr>
            <a:r>
              <a:rPr lang="en-US" dirty="0">
                <a:solidFill>
                  <a:schemeClr val="tx1"/>
                </a:solidFill>
              </a:rPr>
              <a:t>Commercial policies, correctly written, allow you to still get paid while the home is being renovated.</a:t>
            </a:r>
          </a:p>
          <a:p>
            <a:pPr>
              <a:buSzPct val="70000"/>
            </a:pPr>
            <a:r>
              <a:rPr lang="en-US" sz="2000" dirty="0">
                <a:solidFill>
                  <a:schemeClr val="tx1"/>
                </a:solidFill>
              </a:rPr>
              <a:t>Most property insurance companies will not </a:t>
            </a:r>
            <a:r>
              <a:rPr lang="en-US" dirty="0">
                <a:solidFill>
                  <a:schemeClr val="tx1"/>
                </a:solidFill>
              </a:rPr>
              <a:t>insure</a:t>
            </a:r>
            <a:r>
              <a:rPr lang="en-US" sz="2000" dirty="0">
                <a:solidFill>
                  <a:schemeClr val="tx1"/>
                </a:solidFill>
              </a:rPr>
              <a:t> adult family homes in Washington State. Check with your agent to make sure you are properly covered.</a:t>
            </a:r>
          </a:p>
        </p:txBody>
      </p:sp>
    </p:spTree>
    <p:extLst>
      <p:ext uri="{BB962C8B-B14F-4D97-AF65-F5344CB8AC3E}">
        <p14:creationId xmlns:p14="http://schemas.microsoft.com/office/powerpoint/2010/main" val="42210555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69977"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395728" y="443975"/>
            <a:ext cx="8026566" cy="1307217"/>
          </a:xfrm>
        </p:spPr>
        <p:txBody>
          <a:bodyPr>
            <a:normAutofit/>
          </a:bodyPr>
          <a:lstStyle/>
          <a:p>
            <a:pPr algn="ctr"/>
            <a:r>
              <a:rPr lang="en-US" dirty="0"/>
              <a:t>Insurance Industry Overview</a:t>
            </a:r>
          </a:p>
        </p:txBody>
      </p:sp>
      <p:graphicFrame>
        <p:nvGraphicFramePr>
          <p:cNvPr id="7" name="Content Placeholder 2" descr="Four boxes; fist box says insurance agent, second box says insurance agency, third box says wholesale broker, last box says insurance company">
            <a:extLst>
              <a:ext uri="{FF2B5EF4-FFF2-40B4-BE49-F238E27FC236}">
                <a16:creationId xmlns:a16="http://schemas.microsoft.com/office/drawing/2014/main" id="{FD367110-B1B3-80C8-DAD2-8F121C8FCC10}"/>
              </a:ext>
            </a:extLst>
          </p:cNvPr>
          <p:cNvGraphicFramePr>
            <a:graphicFrameLocks noGrp="1"/>
          </p:cNvGraphicFramePr>
          <p:nvPr>
            <p:ph idx="1"/>
            <p:extLst>
              <p:ext uri="{D42A27DB-BD31-4B8C-83A1-F6EECF244321}">
                <p14:modId xmlns:p14="http://schemas.microsoft.com/office/powerpoint/2010/main" val="3263468703"/>
              </p:ext>
            </p:extLst>
          </p:nvPr>
        </p:nvGraphicFramePr>
        <p:xfrm>
          <a:off x="1953895" y="1620837"/>
          <a:ext cx="8534400" cy="361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descr="right arrow pointing from first box to second box">
            <a:extLst>
              <a:ext uri="{FF2B5EF4-FFF2-40B4-BE49-F238E27FC236}">
                <a16:creationId xmlns:a16="http://schemas.microsoft.com/office/drawing/2014/main" id="{91C2D6DD-C592-DB0C-D729-25EFAD0A58D6}"/>
              </a:ext>
            </a:extLst>
          </p:cNvPr>
          <p:cNvSpPr/>
          <p:nvPr/>
        </p:nvSpPr>
        <p:spPr>
          <a:xfrm>
            <a:off x="3694176" y="3563937"/>
            <a:ext cx="694944" cy="41148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Arrow: Right 8" descr="right arrow pointing from second box to third box">
            <a:extLst>
              <a:ext uri="{FF2B5EF4-FFF2-40B4-BE49-F238E27FC236}">
                <a16:creationId xmlns:a16="http://schemas.microsoft.com/office/drawing/2014/main" id="{79836B17-C318-A837-9EE9-519AEAFE8766}"/>
              </a:ext>
            </a:extLst>
          </p:cNvPr>
          <p:cNvSpPr/>
          <p:nvPr/>
        </p:nvSpPr>
        <p:spPr>
          <a:xfrm>
            <a:off x="5873623" y="3568254"/>
            <a:ext cx="694944" cy="41148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Arrow: Right 9" descr="right arrow pointing from third box to last box">
            <a:extLst>
              <a:ext uri="{FF2B5EF4-FFF2-40B4-BE49-F238E27FC236}">
                <a16:creationId xmlns:a16="http://schemas.microsoft.com/office/drawing/2014/main" id="{06BD7EF8-4BCA-76DA-4ECE-309E194F222B}"/>
              </a:ext>
            </a:extLst>
          </p:cNvPr>
          <p:cNvSpPr/>
          <p:nvPr/>
        </p:nvSpPr>
        <p:spPr>
          <a:xfrm>
            <a:off x="8007350" y="3589147"/>
            <a:ext cx="694944" cy="41148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504359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755648" y="279177"/>
            <a:ext cx="7936992" cy="1211295"/>
          </a:xfrm>
        </p:spPr>
        <p:txBody>
          <a:bodyPr>
            <a:normAutofit/>
          </a:bodyPr>
          <a:lstStyle/>
          <a:p>
            <a:pPr algn="ctr"/>
            <a:r>
              <a:rPr lang="en-US" dirty="0"/>
              <a:t>WHAT IS THE AVERAGE </a:t>
            </a:r>
            <a:br>
              <a:rPr lang="en-US" dirty="0"/>
            </a:br>
            <a:r>
              <a:rPr lang="en-US" dirty="0"/>
              <a:t>Property PREMIUM?</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94360" y="1426464"/>
            <a:ext cx="10927080" cy="5152359"/>
          </a:xfrm>
        </p:spPr>
        <p:txBody>
          <a:bodyPr>
            <a:normAutofit/>
          </a:bodyPr>
          <a:lstStyle/>
          <a:p>
            <a:pPr>
              <a:buSzPct val="70000"/>
            </a:pPr>
            <a:r>
              <a:rPr lang="en-US" dirty="0">
                <a:solidFill>
                  <a:schemeClr val="tx1"/>
                </a:solidFill>
              </a:rPr>
              <a:t>The Average Cost of homeowners insurance in the US is $1,754 per year. </a:t>
            </a:r>
          </a:p>
          <a:p>
            <a:pPr>
              <a:buSzPct val="70000"/>
            </a:pPr>
            <a:r>
              <a:rPr lang="en-US" dirty="0">
                <a:solidFill>
                  <a:schemeClr val="tx1"/>
                </a:solidFill>
              </a:rPr>
              <a:t>The National Cost of homeowners insurance in the US is $1,678 per year for a policy with $350,000 in Dwelling Coverage, $175,000 for Personal Property Coverage and $100,000 in liability coverage. </a:t>
            </a:r>
          </a:p>
          <a:p>
            <a:pPr>
              <a:buSzPct val="70000"/>
            </a:pPr>
            <a:r>
              <a:rPr lang="en-US" dirty="0">
                <a:solidFill>
                  <a:schemeClr val="tx1"/>
                </a:solidFill>
              </a:rPr>
              <a:t>A Commercial Property Quote includes the Dwelling, Business Personal Property, Insured’s Personal Property, Resident’s Personal Property, Business Income With Extra Expense…and if it’s the primary residence some carriers quote Personal Liability Coverage. </a:t>
            </a:r>
          </a:p>
          <a:p>
            <a:pPr>
              <a:buSzPct val="70000"/>
            </a:pPr>
            <a:r>
              <a:rPr lang="en-US" dirty="0">
                <a:solidFill>
                  <a:schemeClr val="tx1"/>
                </a:solidFill>
              </a:rPr>
              <a:t>Is the Homeowners Policy adequate coverage when running a business out of a home with paying boarders?</a:t>
            </a:r>
          </a:p>
          <a:p>
            <a:pPr>
              <a:buSzPct val="70000"/>
            </a:pPr>
            <a:endParaRPr lang="en-US" dirty="0">
              <a:solidFill>
                <a:schemeClr val="tx1"/>
              </a:solidFill>
            </a:endParaRPr>
          </a:p>
          <a:p>
            <a:pPr>
              <a:buSzPct val="70000"/>
            </a:pPr>
            <a:endParaRPr lang="en-US" dirty="0">
              <a:solidFill>
                <a:schemeClr val="tx1"/>
              </a:solidFill>
            </a:endParaRPr>
          </a:p>
        </p:txBody>
      </p:sp>
    </p:spTree>
    <p:extLst>
      <p:ext uri="{BB962C8B-B14F-4D97-AF65-F5344CB8AC3E}">
        <p14:creationId xmlns:p14="http://schemas.microsoft.com/office/powerpoint/2010/main" val="2625955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7937"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3557955" y="2393303"/>
            <a:ext cx="5091963" cy="1035697"/>
          </a:xfrm>
        </p:spPr>
        <p:txBody>
          <a:bodyPr>
            <a:normAutofit/>
          </a:bodyPr>
          <a:lstStyle/>
          <a:p>
            <a:pPr algn="ctr"/>
            <a:r>
              <a:rPr lang="en-US" dirty="0"/>
              <a:t>Questions?</a:t>
            </a:r>
          </a:p>
        </p:txBody>
      </p:sp>
    </p:spTree>
    <p:extLst>
      <p:ext uri="{BB962C8B-B14F-4D97-AF65-F5344CB8AC3E}">
        <p14:creationId xmlns:p14="http://schemas.microsoft.com/office/powerpoint/2010/main" val="4147224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1569215" y="487089"/>
            <a:ext cx="9057121" cy="1488611"/>
          </a:xfrm>
        </p:spPr>
        <p:txBody>
          <a:bodyPr>
            <a:normAutofit/>
          </a:bodyPr>
          <a:lstStyle/>
          <a:p>
            <a:pPr algn="ctr"/>
            <a:r>
              <a:rPr lang="en-US" dirty="0"/>
              <a:t>Contact information</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3929232" y="2684694"/>
            <a:ext cx="5095498" cy="1488612"/>
          </a:xfrm>
        </p:spPr>
        <p:txBody>
          <a:bodyPr>
            <a:normAutofit fontScale="92500"/>
          </a:bodyPr>
          <a:lstStyle/>
          <a:p>
            <a:pPr algn="ctr"/>
            <a:r>
              <a:rPr lang="en-US" sz="2400" dirty="0">
                <a:solidFill>
                  <a:schemeClr val="tx1"/>
                </a:solidFill>
              </a:rPr>
              <a:t>Rebecca Thompson</a:t>
            </a:r>
          </a:p>
          <a:p>
            <a:pPr algn="ctr"/>
            <a:r>
              <a:rPr lang="en-US" sz="2400" dirty="0">
                <a:solidFill>
                  <a:schemeClr val="tx1"/>
                </a:solidFill>
              </a:rPr>
              <a:t>(360) 424-5507 Ext 216</a:t>
            </a:r>
          </a:p>
          <a:p>
            <a:pPr algn="ctr"/>
            <a:r>
              <a:rPr lang="en-US" sz="2400" dirty="0">
                <a:solidFill>
                  <a:schemeClr val="tx1"/>
                </a:solidFill>
                <a:hlinkClick r:id="rId3">
                  <a:extLst>
                    <a:ext uri="{A12FA001-AC4F-418D-AE19-62706E023703}">
                      <ahyp:hlinkClr xmlns:ahyp="http://schemas.microsoft.com/office/drawing/2018/hyperlinkcolor" val="tx"/>
                    </a:ext>
                  </a:extLst>
                </a:hlinkClick>
              </a:rPr>
              <a:t>Rebecca.Thompson@Fortiphi.com</a:t>
            </a:r>
            <a:r>
              <a:rPr lang="en-US" sz="2400" dirty="0">
                <a:solidFill>
                  <a:schemeClr val="tx1"/>
                </a:solidFill>
              </a:rPr>
              <a:t> </a:t>
            </a:r>
          </a:p>
        </p:txBody>
      </p:sp>
      <p:pic>
        <p:nvPicPr>
          <p:cNvPr id="5" name="Picture 4" descr="A person smiling at the camera&#10;&#10;">
            <a:extLst>
              <a:ext uri="{FF2B5EF4-FFF2-40B4-BE49-F238E27FC236}">
                <a16:creationId xmlns:a16="http://schemas.microsoft.com/office/drawing/2014/main" id="{B5500A3E-DA45-2357-1824-707EDED08A83}"/>
              </a:ext>
            </a:extLst>
          </p:cNvPr>
          <p:cNvPicPr>
            <a:picLocks noChangeAspect="1"/>
          </p:cNvPicPr>
          <p:nvPr/>
        </p:nvPicPr>
        <p:blipFill>
          <a:blip r:embed="rId4"/>
          <a:stretch>
            <a:fillRect/>
          </a:stretch>
        </p:blipFill>
        <p:spPr>
          <a:xfrm>
            <a:off x="5331407" y="4280067"/>
            <a:ext cx="2291147" cy="2471171"/>
          </a:xfrm>
          <a:prstGeom prst="rect">
            <a:avLst/>
          </a:prstGeom>
        </p:spPr>
      </p:pic>
    </p:spTree>
    <p:extLst>
      <p:ext uri="{BB962C8B-B14F-4D97-AF65-F5344CB8AC3E}">
        <p14:creationId xmlns:p14="http://schemas.microsoft.com/office/powerpoint/2010/main" val="36538003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045970" y="466817"/>
            <a:ext cx="8926830" cy="933314"/>
          </a:xfrm>
        </p:spPr>
        <p:txBody>
          <a:bodyPr>
            <a:normAutofit fontScale="90000"/>
          </a:bodyPr>
          <a:lstStyle/>
          <a:p>
            <a:r>
              <a:rPr lang="en-US" dirty="0"/>
              <a:t>Dshs liability insurance requirement</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65810" y="1298449"/>
            <a:ext cx="10280142" cy="3767328"/>
          </a:xfrm>
        </p:spPr>
        <p:txBody>
          <a:bodyPr>
            <a:normAutofit fontScale="25000" lnSpcReduction="20000"/>
          </a:bodyPr>
          <a:lstStyle/>
          <a:p>
            <a:pPr algn="l"/>
            <a:endParaRPr lang="en-US" sz="1800" b="0" i="0" u="none" strike="noStrike" baseline="0" dirty="0">
              <a:solidFill>
                <a:srgbClr val="000000"/>
              </a:solidFill>
              <a:latin typeface="Arial" panose="020B0604020202020204" pitchFamily="34" charset="0"/>
            </a:endParaRPr>
          </a:p>
          <a:p>
            <a:pPr marL="0" indent="0" algn="l">
              <a:buNone/>
            </a:pPr>
            <a:endParaRPr lang="en-US" sz="8000" b="0" i="0" u="none" strike="noStrike" baseline="0" dirty="0">
              <a:solidFill>
                <a:srgbClr val="000000"/>
              </a:solidFill>
              <a:latin typeface="Arial" panose="020B0604020202020204" pitchFamily="34" charset="0"/>
            </a:endParaRPr>
          </a:p>
          <a:p>
            <a:pPr marL="0" indent="0">
              <a:buNone/>
            </a:pPr>
            <a:r>
              <a:rPr lang="en-US" sz="80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pPr marL="0" indent="0">
              <a:buNone/>
            </a:pPr>
            <a:r>
              <a:rPr lang="en-US" sz="6400" b="1" i="0" u="none" strike="noStrike" baseline="0" dirty="0">
                <a:solidFill>
                  <a:srgbClr val="FFFFFF"/>
                </a:solidFill>
                <a:latin typeface="+mj-lt"/>
              </a:rPr>
              <a:t>WAC 388-76-10191</a:t>
            </a:r>
            <a:endParaRPr lang="en-US" sz="6400" b="0" i="0" u="none" strike="noStrike" baseline="0" dirty="0">
              <a:solidFill>
                <a:srgbClr val="000000"/>
              </a:solidFill>
              <a:latin typeface="+mj-lt"/>
            </a:endParaRPr>
          </a:p>
          <a:p>
            <a:pPr lvl="1"/>
            <a:r>
              <a:rPr lang="en-US" sz="6200" b="1" i="0" u="none" strike="noStrike" baseline="0" dirty="0">
                <a:solidFill>
                  <a:srgbClr val="FFFFFF"/>
                </a:solidFill>
                <a:latin typeface="+mj-lt"/>
              </a:rPr>
              <a:t>Liability insurance required.</a:t>
            </a:r>
            <a:endParaRPr lang="en-US" sz="6200" b="0" i="0" u="none" strike="noStrike" baseline="0" dirty="0">
              <a:solidFill>
                <a:srgbClr val="FFFFFF"/>
              </a:solidFill>
              <a:latin typeface="+mj-lt"/>
            </a:endParaRPr>
          </a:p>
          <a:p>
            <a:pPr lvl="1"/>
            <a:r>
              <a:rPr lang="en-US" sz="6200" b="0" i="0" u="none" strike="noStrike" baseline="0" dirty="0">
                <a:solidFill>
                  <a:srgbClr val="FFFFFF"/>
                </a:solidFill>
                <a:latin typeface="+mj-lt"/>
              </a:rPr>
              <a:t>The adult family home must:</a:t>
            </a:r>
          </a:p>
          <a:p>
            <a:pPr lvl="1"/>
            <a:r>
              <a:rPr lang="en-US" sz="6200" b="0" i="0" u="none" strike="noStrike" baseline="0" dirty="0">
                <a:solidFill>
                  <a:srgbClr val="FFFFFF"/>
                </a:solidFill>
                <a:latin typeface="+mj-lt"/>
              </a:rPr>
              <a:t>(1) Obtain and maintain both:</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(a) Commercial general liability insurance or business liability insurance covering the adult family</a:t>
            </a:r>
            <a:r>
              <a:rPr lang="en-US" sz="6200" dirty="0">
                <a:solidFill>
                  <a:srgbClr val="000000"/>
                </a:solidFill>
                <a:latin typeface="+mj-lt"/>
              </a:rPr>
              <a:t> </a:t>
            </a:r>
            <a:r>
              <a:rPr lang="en-US" sz="6200" b="0" i="0" u="none" strike="noStrike" baseline="0" dirty="0">
                <a:solidFill>
                  <a:srgbClr val="FFFFFF"/>
                </a:solidFill>
                <a:latin typeface="+mj-lt"/>
              </a:rPr>
              <a:t>home;</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(b) Professional liability insurance or errors and omissions insurance covering the adult family</a:t>
            </a:r>
            <a:r>
              <a:rPr lang="en-US" sz="6200" dirty="0">
                <a:solidFill>
                  <a:srgbClr val="000000"/>
                </a:solidFill>
                <a:latin typeface="+mj-lt"/>
              </a:rPr>
              <a:t> </a:t>
            </a:r>
            <a:r>
              <a:rPr lang="en-US" sz="6200" b="0" i="0" u="none" strike="noStrike" baseline="0" dirty="0">
                <a:solidFill>
                  <a:srgbClr val="FFFFFF"/>
                </a:solidFill>
                <a:latin typeface="+mj-lt"/>
              </a:rPr>
              <a:t>home.</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(2) Obtain the liability insurance required in subsection (1) of this section before whichever of the</a:t>
            </a:r>
            <a:r>
              <a:rPr lang="en-US" sz="6200" dirty="0">
                <a:solidFill>
                  <a:srgbClr val="000000"/>
                </a:solidFill>
                <a:latin typeface="+mj-lt"/>
              </a:rPr>
              <a:t> </a:t>
            </a:r>
            <a:r>
              <a:rPr lang="en-US" sz="6200" b="0" i="0" u="none" strike="noStrike" baseline="0" dirty="0">
                <a:solidFill>
                  <a:srgbClr val="FFFFFF"/>
                </a:solidFill>
                <a:latin typeface="+mj-lt"/>
              </a:rPr>
              <a:t>following events happens first:</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(a) Admitting the first resident after issuance of a new adult family home license; or</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(b) 10 working days have passed since the issuance of the license.</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(3) Have evidence of liability insurance coverage available if requested by the department.</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(4) Notify the department's complaint resolution unit if there is any lapse in required liability</a:t>
            </a:r>
            <a:r>
              <a:rPr lang="en-US" sz="6200" dirty="0">
                <a:solidFill>
                  <a:srgbClr val="000000"/>
                </a:solidFill>
                <a:latin typeface="+mj-lt"/>
              </a:rPr>
              <a:t> </a:t>
            </a:r>
            <a:r>
              <a:rPr lang="en-US" sz="6200" b="0" i="0" u="none" strike="noStrike" baseline="0" dirty="0">
                <a:solidFill>
                  <a:srgbClr val="FFFFFF"/>
                </a:solidFill>
                <a:latin typeface="+mj-lt"/>
              </a:rPr>
              <a:t>insurance coverage.</a:t>
            </a:r>
            <a:r>
              <a:rPr lang="en-US" sz="6200" b="0" i="0" u="none" strike="noStrike" baseline="0" dirty="0">
                <a:solidFill>
                  <a:srgbClr val="000000"/>
                </a:solidFill>
                <a:latin typeface="+mj-lt"/>
              </a:rPr>
              <a:t> </a:t>
            </a:r>
          </a:p>
          <a:p>
            <a:pPr marL="0" indent="0">
              <a:buNone/>
            </a:pPr>
            <a:r>
              <a:rPr lang="en-US" sz="4800" b="0" i="0" u="none" strike="noStrike" baseline="0" dirty="0">
                <a:solidFill>
                  <a:srgbClr val="FFFFFF"/>
                </a:solidFill>
                <a:latin typeface="+mj-lt"/>
              </a:rPr>
              <a:t>[Statutory Authority: RCW </a:t>
            </a:r>
            <a:r>
              <a:rPr lang="en-US" sz="4800" b="1" i="0" u="none" strike="noStrike" baseline="0" dirty="0">
                <a:solidFill>
                  <a:srgbClr val="FFFFFF"/>
                </a:solidFill>
                <a:latin typeface="+mj-lt"/>
              </a:rPr>
              <a:t>70.128.040</a:t>
            </a:r>
            <a:r>
              <a:rPr lang="en-US" sz="4800" b="1" dirty="0">
                <a:solidFill>
                  <a:srgbClr val="2A664D"/>
                </a:solidFill>
                <a:latin typeface="+mj-lt"/>
              </a:rPr>
              <a:t> </a:t>
            </a:r>
            <a:r>
              <a:rPr lang="en-US" sz="4800" b="0" i="0" u="none" strike="noStrike" baseline="0" dirty="0">
                <a:solidFill>
                  <a:srgbClr val="FFFFFF"/>
                </a:solidFill>
                <a:latin typeface="+mj-lt"/>
              </a:rPr>
              <a:t>and </a:t>
            </a:r>
            <a:r>
              <a:rPr lang="en-US" sz="4800" b="1" i="0" u="none" strike="noStrike" baseline="0" dirty="0">
                <a:solidFill>
                  <a:srgbClr val="FFFFFF"/>
                </a:solidFill>
                <a:latin typeface="+mj-lt"/>
              </a:rPr>
              <a:t>70.128.066</a:t>
            </a:r>
            <a:r>
              <a:rPr lang="en-US" sz="4800" b="0" i="0" u="none" strike="noStrike" baseline="0" dirty="0">
                <a:solidFill>
                  <a:srgbClr val="FFFFFF"/>
                </a:solidFill>
                <a:latin typeface="+mj-lt"/>
              </a:rPr>
              <a:t>. WSR 23-12-075, § 388-76-10191, filed 6/6/23,</a:t>
            </a:r>
            <a:r>
              <a:rPr lang="en-US" sz="4800" dirty="0">
                <a:solidFill>
                  <a:srgbClr val="000000"/>
                </a:solidFill>
                <a:latin typeface="+mj-lt"/>
              </a:rPr>
              <a:t> </a:t>
            </a:r>
            <a:r>
              <a:rPr lang="en-US" sz="4800" b="0" i="0" u="none" strike="noStrike" baseline="0" dirty="0">
                <a:solidFill>
                  <a:srgbClr val="FFFFFF"/>
                </a:solidFill>
                <a:latin typeface="+mj-lt"/>
              </a:rPr>
              <a:t>effective 8/1/23. Statutory Authority: RCW </a:t>
            </a:r>
            <a:r>
              <a:rPr lang="en-US" sz="4800" b="1" i="0" u="none" strike="noStrike" baseline="0" dirty="0">
                <a:solidFill>
                  <a:srgbClr val="FFFFFF"/>
                </a:solidFill>
                <a:latin typeface="+mj-lt"/>
              </a:rPr>
              <a:t>70.128.040</a:t>
            </a:r>
            <a:r>
              <a:rPr lang="en-US" sz="4800" b="0" i="0" u="none" strike="noStrike" baseline="0" dirty="0">
                <a:solidFill>
                  <a:srgbClr val="FFFFFF"/>
                </a:solidFill>
                <a:latin typeface="+mj-lt"/>
              </a:rPr>
              <a:t>. WSR 10-03-064, § 388-76-10191, filed 1/15/10,</a:t>
            </a:r>
            <a:r>
              <a:rPr lang="en-US" sz="4800" b="0" i="0" u="none" strike="noStrike" baseline="0" dirty="0">
                <a:solidFill>
                  <a:srgbClr val="000000"/>
                </a:solidFill>
                <a:latin typeface="+mj-lt"/>
              </a:rPr>
              <a:t>.</a:t>
            </a:r>
            <a:r>
              <a:rPr lang="en-US" sz="4800" b="0" i="0" u="none" strike="noStrike" baseline="0" dirty="0">
                <a:solidFill>
                  <a:srgbClr val="FFFFFF"/>
                </a:solidFill>
                <a:latin typeface="+mj-lt"/>
              </a:rPr>
              <a:t>effective 2/15/10.]</a:t>
            </a:r>
            <a:endParaRPr lang="en-US" sz="4800" dirty="0">
              <a:solidFill>
                <a:schemeClr val="tx1"/>
              </a:solidFill>
              <a:latin typeface="+mj-lt"/>
            </a:endParaRPr>
          </a:p>
        </p:txBody>
      </p:sp>
    </p:spTree>
    <p:extLst>
      <p:ext uri="{BB962C8B-B14F-4D97-AF65-F5344CB8AC3E}">
        <p14:creationId xmlns:p14="http://schemas.microsoft.com/office/powerpoint/2010/main" val="4251505827"/>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045970" y="466817"/>
            <a:ext cx="8926830" cy="933314"/>
          </a:xfrm>
        </p:spPr>
        <p:txBody>
          <a:bodyPr>
            <a:normAutofit fontScale="90000"/>
          </a:bodyPr>
          <a:lstStyle/>
          <a:p>
            <a:r>
              <a:rPr lang="en-US" dirty="0"/>
              <a:t>Dshs liability insurance requirement</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65810" y="1549667"/>
            <a:ext cx="10280142" cy="3516110"/>
          </a:xfrm>
        </p:spPr>
        <p:txBody>
          <a:bodyPr>
            <a:normAutofit fontScale="25000" lnSpcReduction="20000"/>
          </a:bodyPr>
          <a:lstStyle/>
          <a:p>
            <a:pPr marL="0" indent="0">
              <a:buNone/>
            </a:pPr>
            <a:endParaRPr lang="en-US" sz="6400" b="1" i="0" u="none" strike="noStrike" baseline="0" dirty="0">
              <a:solidFill>
                <a:srgbClr val="FFFFFF"/>
              </a:solidFill>
              <a:latin typeface="+mj-lt"/>
            </a:endParaRPr>
          </a:p>
          <a:p>
            <a:pPr marL="0" indent="0">
              <a:buNone/>
            </a:pPr>
            <a:endParaRPr lang="en-US" sz="6400" b="1" dirty="0">
              <a:solidFill>
                <a:srgbClr val="FFFFFF"/>
              </a:solidFill>
              <a:latin typeface="+mj-lt"/>
            </a:endParaRPr>
          </a:p>
          <a:p>
            <a:pPr marL="0" indent="0">
              <a:buNone/>
            </a:pPr>
            <a:endParaRPr lang="en-US" sz="6400" b="1" i="0" u="none" strike="noStrike" baseline="0" dirty="0">
              <a:solidFill>
                <a:srgbClr val="FFFFFF"/>
              </a:solidFill>
              <a:latin typeface="+mj-lt"/>
            </a:endParaRPr>
          </a:p>
          <a:p>
            <a:pPr marL="0" indent="0">
              <a:buNone/>
            </a:pPr>
            <a:endParaRPr lang="en-US" sz="6400" dirty="0">
              <a:solidFill>
                <a:srgbClr val="FFFFFF"/>
              </a:solidFill>
              <a:latin typeface="+mj-lt"/>
            </a:endParaRPr>
          </a:p>
          <a:p>
            <a:pPr marL="0" indent="0">
              <a:buNone/>
            </a:pPr>
            <a:endParaRPr lang="en-US" sz="6400" b="1" i="0" u="none" strike="noStrike" baseline="0" dirty="0">
              <a:solidFill>
                <a:srgbClr val="FFFFFF"/>
              </a:solidFill>
              <a:latin typeface="+mj-lt"/>
            </a:endParaRPr>
          </a:p>
          <a:p>
            <a:pPr marL="0" indent="0">
              <a:buNone/>
            </a:pPr>
            <a:r>
              <a:rPr lang="en-US" sz="6400" b="1" i="0" u="none" strike="noStrike" baseline="0" dirty="0">
                <a:solidFill>
                  <a:srgbClr val="FFFFFF"/>
                </a:solidFill>
                <a:latin typeface="+mj-lt"/>
              </a:rPr>
              <a:t>WAC 388-76-10192</a:t>
            </a:r>
            <a:endParaRPr lang="en-US" sz="6400" b="0" i="0" u="none" strike="noStrike" baseline="0" dirty="0">
              <a:solidFill>
                <a:srgbClr val="000000"/>
              </a:solidFill>
              <a:latin typeface="+mj-lt"/>
            </a:endParaRPr>
          </a:p>
          <a:p>
            <a:pPr lvl="1"/>
            <a:r>
              <a:rPr lang="en-US" sz="6200" b="1" dirty="0">
                <a:solidFill>
                  <a:srgbClr val="FFFFFF"/>
                </a:solidFill>
                <a:latin typeface="+mj-lt"/>
              </a:rPr>
              <a:t>Li</a:t>
            </a:r>
            <a:r>
              <a:rPr lang="en-US" sz="6200" b="1" i="0" u="none" strike="noStrike" baseline="0" dirty="0">
                <a:solidFill>
                  <a:srgbClr val="FFFFFF"/>
                </a:solidFill>
                <a:latin typeface="+mj-lt"/>
              </a:rPr>
              <a:t>ability Insurance </a:t>
            </a:r>
            <a:r>
              <a:rPr lang="en-US" sz="6200" b="1" dirty="0">
                <a:solidFill>
                  <a:srgbClr val="FFFFFF"/>
                </a:solidFill>
                <a:latin typeface="+mj-lt"/>
              </a:rPr>
              <a:t>R</a:t>
            </a:r>
            <a:r>
              <a:rPr lang="en-US" sz="6200" b="1" i="0" u="none" strike="noStrike" baseline="0" dirty="0">
                <a:solidFill>
                  <a:srgbClr val="FFFFFF"/>
                </a:solidFill>
                <a:latin typeface="+mj-lt"/>
              </a:rPr>
              <a:t>equired</a:t>
            </a:r>
            <a:r>
              <a:rPr lang="en-US" sz="6200" b="1" dirty="0">
                <a:solidFill>
                  <a:srgbClr val="000000"/>
                </a:solidFill>
                <a:latin typeface="+mj-lt"/>
              </a:rPr>
              <a:t> </a:t>
            </a:r>
            <a:r>
              <a:rPr lang="en-US" sz="6200" b="1" i="0" u="none" strike="noStrike" baseline="0" dirty="0">
                <a:solidFill>
                  <a:srgbClr val="FFFFFF"/>
                </a:solidFill>
                <a:latin typeface="+mj-lt"/>
              </a:rPr>
              <a:t>Coverage Requirements.</a:t>
            </a:r>
            <a:endParaRPr lang="en-US" sz="6200" b="0" i="0" u="none" strike="noStrike" baseline="0" dirty="0">
              <a:solidFill>
                <a:srgbClr val="FFFFFF"/>
              </a:solidFill>
              <a:latin typeface="+mj-lt"/>
            </a:endParaRPr>
          </a:p>
          <a:p>
            <a:pPr lvl="1"/>
            <a:r>
              <a:rPr lang="en-US" sz="6200" b="0" i="0" u="none" strike="noStrike" baseline="0" dirty="0">
                <a:solidFill>
                  <a:srgbClr val="FFFFFF"/>
                </a:solidFill>
                <a:latin typeface="+mj-lt"/>
              </a:rPr>
              <a:t>(1) The liability insurance coverage required under WAC </a:t>
            </a:r>
            <a:r>
              <a:rPr lang="en-US" sz="6200" b="1" i="0" u="none" strike="noStrike" baseline="0" dirty="0">
                <a:solidFill>
                  <a:srgbClr val="FFFFFF"/>
                </a:solidFill>
                <a:latin typeface="+mj-lt"/>
              </a:rPr>
              <a:t>388-76-10191</a:t>
            </a:r>
            <a:r>
              <a:rPr lang="en-US" sz="6200" b="1" i="0" u="none" strike="noStrike" baseline="0" dirty="0">
                <a:solidFill>
                  <a:srgbClr val="2A664D"/>
                </a:solidFill>
                <a:latin typeface="+mj-lt"/>
              </a:rPr>
              <a:t> </a:t>
            </a:r>
            <a:r>
              <a:rPr lang="en-US" sz="6200" b="0" i="0" u="none" strike="noStrike" baseline="0" dirty="0">
                <a:solidFill>
                  <a:srgbClr val="FFFFFF"/>
                </a:solidFill>
                <a:latin typeface="+mj-lt"/>
              </a:rPr>
              <a:t>must include: </a:t>
            </a:r>
          </a:p>
          <a:p>
            <a:pPr lvl="1"/>
            <a:r>
              <a:rPr lang="en-US" sz="6200" b="0" i="0" u="none" strike="noStrike" baseline="0" dirty="0">
                <a:solidFill>
                  <a:srgbClr val="FFFFFF"/>
                </a:solidFill>
                <a:latin typeface="+mj-lt"/>
              </a:rPr>
              <a:t>(a) Losses or allegations or both caused by errors and omissions of the adult family home or its</a:t>
            </a:r>
            <a:r>
              <a:rPr lang="en-US" sz="6200" dirty="0">
                <a:solidFill>
                  <a:srgbClr val="000000"/>
                </a:solidFill>
                <a:latin typeface="+mj-lt"/>
              </a:rPr>
              <a:t> </a:t>
            </a:r>
            <a:r>
              <a:rPr lang="en-US" sz="6200" b="0" i="0" u="none" strike="noStrike" baseline="0" dirty="0">
                <a:solidFill>
                  <a:srgbClr val="FFFFFF"/>
                </a:solidFill>
                <a:latin typeface="+mj-lt"/>
              </a:rPr>
              <a:t>employees or volunteers;</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(b) Coverage for bodily injury, property damage, and contractual liability; and</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(c) Coverage for premises, operations, products-completed operations, personal injury,</a:t>
            </a:r>
            <a:r>
              <a:rPr lang="en-US" sz="6200" dirty="0">
                <a:solidFill>
                  <a:srgbClr val="000000"/>
                </a:solidFill>
                <a:latin typeface="+mj-lt"/>
              </a:rPr>
              <a:t> </a:t>
            </a:r>
            <a:r>
              <a:rPr lang="en-US" sz="6200" b="0" i="0" u="none" strike="noStrike" baseline="0" dirty="0">
                <a:solidFill>
                  <a:srgbClr val="FFFFFF"/>
                </a:solidFill>
                <a:latin typeface="+mj-lt"/>
              </a:rPr>
              <a:t>advertising injury, and liability assumed under an insured contract.</a:t>
            </a:r>
          </a:p>
          <a:p>
            <a:pPr lvl="1"/>
            <a:r>
              <a:rPr lang="en-US" sz="6200" b="0" i="0" u="none" strike="noStrike" baseline="0" dirty="0">
                <a:solidFill>
                  <a:srgbClr val="FFFFFF"/>
                </a:solidFill>
                <a:latin typeface="+mj-lt"/>
              </a:rPr>
              <a:t>(2) Each of the required liability insurance policies must cover a minimum limit of:</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(a) Each occurrence at $500,000; and</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(b) General aggregate at $1,000,000.</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(3) The liability insurance policies must indemnify, hold harmless, and provide insurance</a:t>
            </a:r>
            <a:r>
              <a:rPr lang="en-US" sz="6200" dirty="0">
                <a:solidFill>
                  <a:srgbClr val="000000"/>
                </a:solidFill>
                <a:latin typeface="+mj-lt"/>
              </a:rPr>
              <a:t> </a:t>
            </a:r>
            <a:r>
              <a:rPr lang="en-US" sz="6200" b="0" i="0" u="none" strike="noStrike" baseline="0" dirty="0">
                <a:solidFill>
                  <a:srgbClr val="FFFFFF"/>
                </a:solidFill>
                <a:latin typeface="+mj-lt"/>
              </a:rPr>
              <a:t>coverage for the State of Washington, the department, its elected and appointed officials, agents, and</a:t>
            </a:r>
            <a:r>
              <a:rPr lang="en-US" sz="6200" dirty="0">
                <a:solidFill>
                  <a:srgbClr val="000000"/>
                </a:solidFill>
                <a:latin typeface="+mj-lt"/>
              </a:rPr>
              <a:t> </a:t>
            </a:r>
            <a:r>
              <a:rPr lang="en-US" sz="6200" b="0" i="0" u="none" strike="noStrike" baseline="0" dirty="0">
                <a:solidFill>
                  <a:srgbClr val="FFFFFF"/>
                </a:solidFill>
                <a:latin typeface="+mj-lt"/>
              </a:rPr>
              <a:t>employees of the state for any and all claims, losses, liability, damages, or fines arising out of the acts or</a:t>
            </a:r>
            <a:r>
              <a:rPr lang="en-US" sz="6200" dirty="0">
                <a:solidFill>
                  <a:srgbClr val="000000"/>
                </a:solidFill>
                <a:latin typeface="+mj-lt"/>
              </a:rPr>
              <a:t> </a:t>
            </a:r>
            <a:r>
              <a:rPr lang="en-US" sz="6200" b="0" i="0" u="none" strike="noStrike" baseline="0" dirty="0">
                <a:solidFill>
                  <a:srgbClr val="FFFFFF"/>
                </a:solidFill>
                <a:latin typeface="+mj-lt"/>
              </a:rPr>
              <a:t>omissions of the adult family home licensee, its staff, contractors, and residents. The State of</a:t>
            </a:r>
            <a:r>
              <a:rPr lang="en-US" sz="6200" dirty="0">
                <a:solidFill>
                  <a:srgbClr val="000000"/>
                </a:solidFill>
                <a:latin typeface="+mj-lt"/>
              </a:rPr>
              <a:t> </a:t>
            </a:r>
            <a:r>
              <a:rPr lang="en-US" sz="6200" b="0" i="0" u="none" strike="noStrike" baseline="0" dirty="0">
                <a:solidFill>
                  <a:srgbClr val="FFFFFF"/>
                </a:solidFill>
                <a:latin typeface="+mj-lt"/>
              </a:rPr>
              <a:t>Washington, the department, its elected and appointed officials, agents, and employees must be listed</a:t>
            </a:r>
            <a:r>
              <a:rPr lang="en-US" sz="6200" dirty="0">
                <a:solidFill>
                  <a:srgbClr val="000000"/>
                </a:solidFill>
                <a:latin typeface="+mj-lt"/>
              </a:rPr>
              <a:t> </a:t>
            </a:r>
            <a:r>
              <a:rPr lang="en-US" sz="6200" b="0" i="0" u="none" strike="noStrike" baseline="0" dirty="0">
                <a:solidFill>
                  <a:srgbClr val="FFFFFF"/>
                </a:solidFill>
                <a:latin typeface="+mj-lt"/>
              </a:rPr>
              <a:t>as additional insureds on all insurance policies relating to the operation or premises of the adult family</a:t>
            </a:r>
            <a:r>
              <a:rPr lang="en-US" sz="6200" dirty="0">
                <a:solidFill>
                  <a:srgbClr val="000000"/>
                </a:solidFill>
                <a:latin typeface="+mj-lt"/>
              </a:rPr>
              <a:t> </a:t>
            </a:r>
            <a:r>
              <a:rPr lang="en-US" sz="6200" b="0" i="0" u="none" strike="noStrike" baseline="0" dirty="0">
                <a:solidFill>
                  <a:srgbClr val="FFFFFF"/>
                </a:solidFill>
                <a:latin typeface="+mj-lt"/>
              </a:rPr>
              <a:t>home.</a:t>
            </a:r>
            <a:endParaRPr lang="en-US" sz="6200" b="0" i="0" u="none" strike="noStrike" baseline="0" dirty="0">
              <a:solidFill>
                <a:srgbClr val="000000"/>
              </a:solidFill>
              <a:latin typeface="+mj-lt"/>
            </a:endParaRPr>
          </a:p>
          <a:p>
            <a:pPr lvl="1"/>
            <a:r>
              <a:rPr lang="en-US" sz="6200" b="0" i="0" u="none" strike="noStrike" baseline="0" dirty="0">
                <a:solidFill>
                  <a:srgbClr val="FFFFFF"/>
                </a:solidFill>
                <a:latin typeface="+mj-lt"/>
              </a:rPr>
              <a:t>(4) If the home serves residents whose care is paid for by medicaid, the medicaid contract may</a:t>
            </a:r>
            <a:r>
              <a:rPr lang="en-US" sz="6200" dirty="0">
                <a:solidFill>
                  <a:srgbClr val="000000"/>
                </a:solidFill>
                <a:latin typeface="+mj-lt"/>
              </a:rPr>
              <a:t> </a:t>
            </a:r>
            <a:r>
              <a:rPr lang="en-US" sz="6200" b="0" i="0" u="none" strike="noStrike" baseline="0" dirty="0">
                <a:solidFill>
                  <a:srgbClr val="FFFFFF"/>
                </a:solidFill>
                <a:latin typeface="+mj-lt"/>
              </a:rPr>
              <a:t>require a higher minimum insurance limit.</a:t>
            </a:r>
            <a:endParaRPr lang="en-US" sz="6200" dirty="0">
              <a:solidFill>
                <a:srgbClr val="000000"/>
              </a:solidFill>
              <a:latin typeface="+mj-lt"/>
            </a:endParaRPr>
          </a:p>
          <a:p>
            <a:pPr marL="0" indent="0">
              <a:buNone/>
            </a:pPr>
            <a:r>
              <a:rPr lang="en-US" sz="4900" b="0" i="0" u="none" strike="noStrike" baseline="0" dirty="0">
                <a:solidFill>
                  <a:srgbClr val="FFFFFF"/>
                </a:solidFill>
                <a:latin typeface="+mj-lt"/>
              </a:rPr>
              <a:t>[Statutory Authority: RCW </a:t>
            </a:r>
            <a:r>
              <a:rPr lang="en-US" sz="4900" b="1" i="0" u="none" strike="noStrike" baseline="0" dirty="0">
                <a:solidFill>
                  <a:srgbClr val="FFFFFF"/>
                </a:solidFill>
                <a:latin typeface="+mj-lt"/>
              </a:rPr>
              <a:t>70.128.040</a:t>
            </a:r>
            <a:r>
              <a:rPr lang="en-US" sz="4900" b="1" dirty="0">
                <a:solidFill>
                  <a:srgbClr val="2A664D"/>
                </a:solidFill>
                <a:latin typeface="+mj-lt"/>
              </a:rPr>
              <a:t> </a:t>
            </a:r>
            <a:r>
              <a:rPr lang="en-US" sz="4900" b="0" i="0" u="none" strike="noStrike" baseline="0" dirty="0">
                <a:solidFill>
                  <a:srgbClr val="FFFFFF"/>
                </a:solidFill>
                <a:latin typeface="+mj-lt"/>
              </a:rPr>
              <a:t>and </a:t>
            </a:r>
            <a:r>
              <a:rPr lang="en-US" sz="4900" b="1" i="0" u="none" strike="noStrike" baseline="0" dirty="0">
                <a:solidFill>
                  <a:srgbClr val="FFFFFF"/>
                </a:solidFill>
                <a:latin typeface="+mj-lt"/>
              </a:rPr>
              <a:t>70.128.066</a:t>
            </a:r>
            <a:r>
              <a:rPr lang="en-US" sz="4900" b="0" i="0" u="none" strike="noStrike" baseline="0" dirty="0">
                <a:solidFill>
                  <a:srgbClr val="FFFFFF"/>
                </a:solidFill>
                <a:latin typeface="+mj-lt"/>
              </a:rPr>
              <a:t>. WSR 23-12-075, § 388-76-10192, filed 6/6/23,</a:t>
            </a:r>
            <a:r>
              <a:rPr lang="en-US" sz="4900" dirty="0">
                <a:solidFill>
                  <a:srgbClr val="000000"/>
                </a:solidFill>
                <a:latin typeface="+mj-lt"/>
              </a:rPr>
              <a:t> </a:t>
            </a:r>
            <a:r>
              <a:rPr lang="en-US" sz="4900" b="0" i="0" u="none" strike="noStrike" baseline="0" dirty="0">
                <a:solidFill>
                  <a:srgbClr val="FFFFFF"/>
                </a:solidFill>
                <a:latin typeface="+mj-lt"/>
              </a:rPr>
              <a:t>effective 8/1/23. Statutory Authority: RCW </a:t>
            </a:r>
            <a:r>
              <a:rPr lang="en-US" sz="4900" b="1" i="0" u="none" strike="noStrike" baseline="0" dirty="0">
                <a:solidFill>
                  <a:srgbClr val="FFFFFF"/>
                </a:solidFill>
                <a:latin typeface="+mj-lt"/>
              </a:rPr>
              <a:t>70.128.040</a:t>
            </a:r>
            <a:r>
              <a:rPr lang="en-US" sz="4900" b="0" i="0" u="none" strike="noStrike" baseline="0" dirty="0">
                <a:solidFill>
                  <a:srgbClr val="FFFFFF"/>
                </a:solidFill>
                <a:latin typeface="+mj-lt"/>
              </a:rPr>
              <a:t>. WSR 10-03-064, 388-76-10192, filed 1/15/10,</a:t>
            </a:r>
            <a:r>
              <a:rPr lang="en-US" sz="4900" dirty="0">
                <a:solidFill>
                  <a:srgbClr val="000000"/>
                </a:solidFill>
                <a:latin typeface="+mj-lt"/>
              </a:rPr>
              <a:t> </a:t>
            </a:r>
            <a:r>
              <a:rPr lang="en-US" sz="4900" b="0" i="0" u="none" strike="noStrike" baseline="0" dirty="0">
                <a:solidFill>
                  <a:srgbClr val="FFFFFF"/>
                </a:solidFill>
                <a:latin typeface="+mj-lt"/>
              </a:rPr>
              <a:t>effective 2/15/10.]</a:t>
            </a:r>
            <a:endParaRPr lang="en-US" sz="4900" dirty="0">
              <a:latin typeface="+mj-lt"/>
            </a:endParaRPr>
          </a:p>
          <a:p>
            <a:pPr algn="l"/>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92902526"/>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045970" y="466817"/>
            <a:ext cx="8926830" cy="933314"/>
          </a:xfrm>
        </p:spPr>
        <p:txBody>
          <a:bodyPr>
            <a:normAutofit/>
          </a:bodyPr>
          <a:lstStyle/>
          <a:p>
            <a:pPr algn="ctr"/>
            <a:r>
              <a:rPr lang="en-US" dirty="0"/>
              <a:t>General liability coverages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65810" y="1549666"/>
            <a:ext cx="10280142" cy="4768837"/>
          </a:xfrm>
        </p:spPr>
        <p:txBody>
          <a:bodyPr>
            <a:normAutofit fontScale="32500" lnSpcReduction="20000"/>
          </a:bodyPr>
          <a:lstStyle/>
          <a:p>
            <a:pPr marL="0" indent="0">
              <a:buNone/>
            </a:pPr>
            <a:endParaRPr lang="en-US" sz="6400" b="1" i="0" u="none" strike="noStrike" baseline="0" dirty="0">
              <a:solidFill>
                <a:srgbClr val="FFFFFF"/>
              </a:solidFill>
              <a:latin typeface="+mj-lt"/>
            </a:endParaRPr>
          </a:p>
          <a:p>
            <a:pPr marL="0" indent="0">
              <a:buNone/>
            </a:pPr>
            <a:endParaRPr lang="en-US" sz="1600" dirty="0">
              <a:solidFill>
                <a:srgbClr val="FFFFFF"/>
              </a:solidFill>
              <a:latin typeface="+mj-lt"/>
            </a:endParaRPr>
          </a:p>
          <a:p>
            <a:pPr marL="0" indent="0">
              <a:buNone/>
            </a:pPr>
            <a:endParaRPr lang="en-US" sz="1600" dirty="0">
              <a:solidFill>
                <a:srgbClr val="FFFFFF"/>
              </a:solidFill>
              <a:latin typeface="+mj-lt"/>
            </a:endParaRPr>
          </a:p>
          <a:p>
            <a:pPr marL="0" indent="0">
              <a:buNone/>
            </a:pPr>
            <a:r>
              <a:rPr lang="en-US" sz="5500" dirty="0">
                <a:solidFill>
                  <a:srgbClr val="FFFFFF"/>
                </a:solidFill>
                <a:latin typeface="+mj-lt"/>
              </a:rPr>
              <a:t>	General Liability Insurance provides coverage for third-party claims related to: </a:t>
            </a:r>
          </a:p>
          <a:p>
            <a:pPr marL="457200" lvl="1" indent="0">
              <a:buNone/>
            </a:pPr>
            <a:r>
              <a:rPr lang="en-US" sz="5500" dirty="0">
                <a:solidFill>
                  <a:srgbClr val="FFFFFF"/>
                </a:solidFill>
                <a:latin typeface="+mj-lt"/>
              </a:rPr>
              <a:t>Bodily Injury – Protects against claims of physical harm to others</a:t>
            </a:r>
          </a:p>
          <a:p>
            <a:pPr marL="0" indent="0">
              <a:buNone/>
            </a:pPr>
            <a:r>
              <a:rPr lang="en-US" sz="5500" dirty="0">
                <a:solidFill>
                  <a:srgbClr val="FFFFFF"/>
                </a:solidFill>
                <a:latin typeface="+mj-lt"/>
              </a:rPr>
              <a:t>	Property Damage – Covers damage to someone else’s property </a:t>
            </a:r>
          </a:p>
          <a:p>
            <a:pPr marL="0" indent="0">
              <a:buNone/>
            </a:pPr>
            <a:r>
              <a:rPr lang="en-US" sz="5500" dirty="0">
                <a:solidFill>
                  <a:srgbClr val="FFFFFF"/>
                </a:solidFill>
                <a:latin typeface="+mj-lt"/>
              </a:rPr>
              <a:t>	Personal &amp; Advertising Injury – Includes claims related to defamation, copyright, 	infringement, and reputational harm</a:t>
            </a:r>
          </a:p>
          <a:p>
            <a:pPr marL="0" indent="0">
              <a:buNone/>
            </a:pPr>
            <a:r>
              <a:rPr lang="en-US" sz="5500" dirty="0">
                <a:solidFill>
                  <a:srgbClr val="FFFFFF"/>
                </a:solidFill>
                <a:latin typeface="+mj-lt"/>
              </a:rPr>
              <a:t>	Medical Payments – Covers medical expenses for injuries that occur on your premises 	or due to your business operations</a:t>
            </a:r>
          </a:p>
          <a:p>
            <a:pPr marL="0" indent="0">
              <a:buNone/>
            </a:pPr>
            <a:endParaRPr lang="en-US" sz="5500" dirty="0">
              <a:solidFill>
                <a:srgbClr val="FFFFFF"/>
              </a:solidFill>
              <a:latin typeface="+mj-lt"/>
            </a:endParaRPr>
          </a:p>
          <a:p>
            <a:pPr marL="0" indent="0">
              <a:buNone/>
            </a:pPr>
            <a:r>
              <a:rPr lang="en-US" sz="5500" dirty="0">
                <a:solidFill>
                  <a:srgbClr val="FFFFFF"/>
                </a:solidFill>
                <a:latin typeface="+mj-lt"/>
              </a:rPr>
              <a:t>	Liability insurance is protection for the provider against lawsuits alleging bodily injury  	and/or property damage. This coverage is designed to pay for the defense of lawsuits 	and/or pay for that which the insured is deemed as legally liable. The provides 	protection should a visitor to your home trip and fall. The would also cover you should a 	resident hurt visitor.</a:t>
            </a:r>
          </a:p>
          <a:p>
            <a:pPr marL="0" indent="0">
              <a:buNone/>
            </a:pPr>
            <a:endParaRPr lang="en-US" sz="1600" dirty="0">
              <a:solidFill>
                <a:srgbClr val="FFFFFF"/>
              </a:solidFill>
              <a:latin typeface="+mj-lt"/>
            </a:endParaRPr>
          </a:p>
          <a:p>
            <a:pPr marL="0" indent="0">
              <a:buNone/>
            </a:pPr>
            <a:endParaRPr lang="en-US" sz="1600" dirty="0">
              <a:solidFill>
                <a:srgbClr val="FFFFFF"/>
              </a:solidFill>
              <a:latin typeface="+mj-lt"/>
            </a:endParaRPr>
          </a:p>
          <a:p>
            <a:pPr marL="0" indent="0">
              <a:buNone/>
            </a:pPr>
            <a:endParaRPr lang="en-US" sz="1600" b="1" i="0" u="none" strike="noStrike" baseline="0" dirty="0">
              <a:solidFill>
                <a:srgbClr val="FFFFFF"/>
              </a:solidFill>
              <a:latin typeface="+mj-lt"/>
            </a:endParaRPr>
          </a:p>
          <a:p>
            <a:pPr marL="0" indent="0">
              <a:buNone/>
            </a:pPr>
            <a:endParaRPr lang="en-US" sz="6400" b="1" dirty="0">
              <a:solidFill>
                <a:srgbClr val="FFFFFF"/>
              </a:solidFill>
              <a:latin typeface="+mj-lt"/>
            </a:endParaRPr>
          </a:p>
          <a:p>
            <a:pPr marL="0" indent="0">
              <a:buNone/>
            </a:pPr>
            <a:endParaRPr lang="en-US" sz="6400" b="1" i="0" u="none" strike="noStrike" baseline="0" dirty="0">
              <a:solidFill>
                <a:srgbClr val="FFFFFF"/>
              </a:solidFill>
              <a:latin typeface="+mj-lt"/>
            </a:endParaRPr>
          </a:p>
          <a:p>
            <a:pPr algn="l"/>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851038486"/>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045970" y="466817"/>
            <a:ext cx="8926830" cy="933314"/>
          </a:xfrm>
        </p:spPr>
        <p:txBody>
          <a:bodyPr>
            <a:normAutofit/>
          </a:bodyPr>
          <a:lstStyle/>
          <a:p>
            <a:pPr algn="ctr"/>
            <a:r>
              <a:rPr lang="en-US" dirty="0"/>
              <a:t>Professional liability coverages</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65810" y="1549667"/>
            <a:ext cx="10280142" cy="3516110"/>
          </a:xfrm>
        </p:spPr>
        <p:txBody>
          <a:bodyPr>
            <a:normAutofit fontScale="32500" lnSpcReduction="20000"/>
          </a:bodyPr>
          <a:lstStyle/>
          <a:p>
            <a:pPr marL="0" indent="0" algn="ctr">
              <a:buNone/>
            </a:pPr>
            <a:endParaRPr lang="en-US" sz="6400" b="1" i="0" u="none" strike="noStrike" baseline="0" dirty="0">
              <a:solidFill>
                <a:srgbClr val="FFFFFF"/>
              </a:solidFill>
              <a:latin typeface="+mj-lt"/>
            </a:endParaRPr>
          </a:p>
          <a:p>
            <a:pPr marL="0" indent="0">
              <a:buNone/>
            </a:pPr>
            <a:endParaRPr lang="en-US" sz="1800" dirty="0">
              <a:solidFill>
                <a:srgbClr val="FFFFFF"/>
              </a:solidFill>
              <a:latin typeface="+mj-lt"/>
            </a:endParaRPr>
          </a:p>
          <a:p>
            <a:pPr marL="0" indent="0">
              <a:buNone/>
            </a:pPr>
            <a:endParaRPr lang="en-US" sz="1800" dirty="0">
              <a:solidFill>
                <a:srgbClr val="FFFFFF"/>
              </a:solidFill>
              <a:latin typeface="+mj-lt"/>
            </a:endParaRPr>
          </a:p>
          <a:p>
            <a:pPr marL="0" indent="0">
              <a:buNone/>
            </a:pPr>
            <a:endParaRPr lang="en-US" sz="1800" dirty="0">
              <a:solidFill>
                <a:srgbClr val="FFFFFF"/>
              </a:solidFill>
              <a:latin typeface="+mj-lt"/>
            </a:endParaRPr>
          </a:p>
          <a:p>
            <a:pPr marL="0" indent="0">
              <a:buNone/>
            </a:pPr>
            <a:r>
              <a:rPr lang="en-US" sz="2900" dirty="0">
                <a:solidFill>
                  <a:srgbClr val="FFFFFF"/>
                </a:solidFill>
                <a:latin typeface="+mj-lt"/>
              </a:rPr>
              <a:t>	</a:t>
            </a:r>
            <a:r>
              <a:rPr lang="en-US" sz="4500" dirty="0">
                <a:solidFill>
                  <a:srgbClr val="FFFFFF"/>
                </a:solidFill>
                <a:latin typeface="+mj-lt"/>
              </a:rPr>
              <a:t>Professional liability insurance provides coverage for the defense of the insured against lawsuits 	alleging errors or omissions by the insured while carrying out their professional duties. </a:t>
            </a:r>
          </a:p>
          <a:p>
            <a:pPr marL="0" indent="0">
              <a:buNone/>
            </a:pPr>
            <a:r>
              <a:rPr lang="en-US" sz="4500" dirty="0">
                <a:solidFill>
                  <a:srgbClr val="FFFFFF"/>
                </a:solidFill>
                <a:latin typeface="+mj-lt"/>
              </a:rPr>
              <a:t>	Such allegations might include allegations of errors in medication administration, neglect, sexual 	abuse and molestation. </a:t>
            </a:r>
          </a:p>
          <a:p>
            <a:pPr marL="0" indent="0">
              <a:buNone/>
            </a:pPr>
            <a:endParaRPr lang="en-US" sz="4500" dirty="0">
              <a:solidFill>
                <a:srgbClr val="FFFFFF"/>
              </a:solidFill>
              <a:latin typeface="+mj-lt"/>
            </a:endParaRPr>
          </a:p>
          <a:p>
            <a:pPr marL="0" indent="0">
              <a:buNone/>
            </a:pPr>
            <a:r>
              <a:rPr lang="en-US" sz="4500" dirty="0">
                <a:solidFill>
                  <a:srgbClr val="FFFFFF"/>
                </a:solidFill>
                <a:latin typeface="+mj-lt"/>
              </a:rPr>
              <a:t>	Most professional liability policies will indemnify the insured against loss arising from any claim or 	claims made during the policy period because of any covered error, omission or negligent act 	committed in the conduct of the insured’s professional business during the policy period. </a:t>
            </a:r>
          </a:p>
          <a:p>
            <a:pPr marL="0" indent="0">
              <a:buNone/>
            </a:pPr>
            <a:endParaRPr lang="en-US" sz="4500" dirty="0">
              <a:solidFill>
                <a:srgbClr val="FFFFFF"/>
              </a:solidFill>
              <a:latin typeface="+mj-lt"/>
            </a:endParaRPr>
          </a:p>
          <a:p>
            <a:pPr marL="0" indent="0">
              <a:buNone/>
            </a:pPr>
            <a:r>
              <a:rPr lang="en-US" sz="4500" dirty="0">
                <a:solidFill>
                  <a:srgbClr val="FFFFFF"/>
                </a:solidFill>
                <a:latin typeface="+mj-lt"/>
              </a:rPr>
              <a:t>	Most claims are filed against the professional liability coverage and not the general liability coverage. </a:t>
            </a:r>
          </a:p>
          <a:p>
            <a:pPr marL="0" indent="0">
              <a:buNone/>
            </a:pPr>
            <a:endParaRPr lang="en-US" sz="4500" dirty="0">
              <a:solidFill>
                <a:srgbClr val="FFFFFF"/>
              </a:solidFill>
              <a:latin typeface="+mj-lt"/>
            </a:endParaRPr>
          </a:p>
          <a:p>
            <a:pPr marL="0" indent="0">
              <a:buNone/>
            </a:pPr>
            <a:endParaRPr lang="en-US" sz="6400" b="1" i="0" u="none" strike="noStrike" baseline="0" dirty="0">
              <a:solidFill>
                <a:srgbClr val="FFFFFF"/>
              </a:solidFill>
              <a:latin typeface="+mj-lt"/>
            </a:endParaRPr>
          </a:p>
          <a:p>
            <a:pPr marL="0" indent="0">
              <a:buNone/>
            </a:pPr>
            <a:endParaRPr lang="en-US" sz="6400" b="1" dirty="0">
              <a:solidFill>
                <a:srgbClr val="FFFFFF"/>
              </a:solidFill>
              <a:latin typeface="+mj-lt"/>
            </a:endParaRPr>
          </a:p>
          <a:p>
            <a:pPr marL="0" indent="0">
              <a:buNone/>
            </a:pPr>
            <a:endParaRPr lang="en-US" sz="6400" b="1" i="0" u="none" strike="noStrike" baseline="0" dirty="0">
              <a:solidFill>
                <a:srgbClr val="FFFFFF"/>
              </a:solidFill>
              <a:latin typeface="+mj-lt"/>
            </a:endParaRPr>
          </a:p>
          <a:p>
            <a:pPr algn="l"/>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220951385"/>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268184" y="566385"/>
            <a:ext cx="7655632" cy="887820"/>
          </a:xfrm>
        </p:spPr>
        <p:txBody>
          <a:bodyPr>
            <a:normAutofit fontScale="90000"/>
          </a:bodyPr>
          <a:lstStyle/>
          <a:p>
            <a:r>
              <a:rPr lang="en-US" dirty="0"/>
              <a:t>AFH liability Insurance companies</a:t>
            </a:r>
          </a:p>
        </p:txBody>
      </p:sp>
      <p:sp>
        <p:nvSpPr>
          <p:cNvPr id="18" name="TextBox 17">
            <a:extLst>
              <a:ext uri="{FF2B5EF4-FFF2-40B4-BE49-F238E27FC236}">
                <a16:creationId xmlns:a16="http://schemas.microsoft.com/office/drawing/2014/main" id="{097DD03F-6529-1E69-67C5-38BEB8C00821}"/>
              </a:ext>
            </a:extLst>
          </p:cNvPr>
          <p:cNvSpPr txBox="1"/>
          <p:nvPr/>
        </p:nvSpPr>
        <p:spPr>
          <a:xfrm>
            <a:off x="1704975" y="1514186"/>
            <a:ext cx="8776937" cy="923330"/>
          </a:xfrm>
          <a:prstGeom prst="rect">
            <a:avLst/>
          </a:prstGeom>
          <a:noFill/>
        </p:spPr>
        <p:txBody>
          <a:bodyPr wrap="square">
            <a:spAutoFit/>
          </a:bodyPr>
          <a:lstStyle/>
          <a:p>
            <a:pPr>
              <a:buSzPct val="70000"/>
            </a:pPr>
            <a:r>
              <a:rPr lang="en-US" dirty="0">
                <a:solidFill>
                  <a:schemeClr val="tx1"/>
                </a:solidFill>
              </a:rPr>
              <a:t>There are only a few insurance companies that provide liability insurance for adult family homes</a:t>
            </a:r>
            <a:r>
              <a:rPr lang="en-US" dirty="0"/>
              <a:t>. Most carriers do not have an appetite to write this type of risk/exposure.</a:t>
            </a:r>
            <a:endParaRPr lang="en-US" dirty="0">
              <a:solidFill>
                <a:schemeClr val="tx1"/>
              </a:solidFill>
            </a:endParaRPr>
          </a:p>
        </p:txBody>
      </p:sp>
      <p:pic>
        <p:nvPicPr>
          <p:cNvPr id="13" name="Picture 12" descr="Logo">
            <a:extLst>
              <a:ext uri="{FF2B5EF4-FFF2-40B4-BE49-F238E27FC236}">
                <a16:creationId xmlns:a16="http://schemas.microsoft.com/office/drawing/2014/main" id="{33174663-7F72-5B92-51C5-ABC86FEC299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9764" y="3407317"/>
            <a:ext cx="3707027" cy="914400"/>
          </a:xfrm>
          <a:prstGeom prst="rect">
            <a:avLst/>
          </a:prstGeom>
        </p:spPr>
      </p:pic>
      <p:pic>
        <p:nvPicPr>
          <p:cNvPr id="7" name="Picture 6" descr="Scottsdale insurance company logo">
            <a:extLst>
              <a:ext uri="{FF2B5EF4-FFF2-40B4-BE49-F238E27FC236}">
                <a16:creationId xmlns:a16="http://schemas.microsoft.com/office/drawing/2014/main" id="{3C65AD53-A6D2-C200-776A-2093A891E4F4}"/>
              </a:ext>
            </a:extLst>
          </p:cNvPr>
          <p:cNvPicPr>
            <a:picLocks noChangeAspect="1"/>
          </p:cNvPicPr>
          <p:nvPr/>
        </p:nvPicPr>
        <p:blipFill>
          <a:blip r:embed="rId4"/>
          <a:stretch>
            <a:fillRect/>
          </a:stretch>
        </p:blipFill>
        <p:spPr>
          <a:xfrm>
            <a:off x="5071816" y="2859685"/>
            <a:ext cx="2048367" cy="2240401"/>
          </a:xfrm>
          <a:prstGeom prst="rect">
            <a:avLst/>
          </a:prstGeom>
        </p:spPr>
      </p:pic>
      <p:pic>
        <p:nvPicPr>
          <p:cNvPr id="11" name="Picture 10" descr="Logo, James river group">
            <a:extLst>
              <a:ext uri="{FF2B5EF4-FFF2-40B4-BE49-F238E27FC236}">
                <a16:creationId xmlns:a16="http://schemas.microsoft.com/office/drawing/2014/main" id="{55B0E9D5-1E46-FE7F-9AD5-E16E62DB8831}"/>
              </a:ext>
            </a:extLst>
          </p:cNvPr>
          <p:cNvPicPr>
            <a:picLocks noChangeAspect="1"/>
          </p:cNvPicPr>
          <p:nvPr/>
        </p:nvPicPr>
        <p:blipFill>
          <a:blip r:embed="rId5"/>
          <a:stretch>
            <a:fillRect/>
          </a:stretch>
        </p:blipFill>
        <p:spPr>
          <a:xfrm>
            <a:off x="8024937" y="3513160"/>
            <a:ext cx="1898879" cy="933449"/>
          </a:xfrm>
          <a:prstGeom prst="rect">
            <a:avLst/>
          </a:prstGeom>
        </p:spPr>
      </p:pic>
      <p:pic>
        <p:nvPicPr>
          <p:cNvPr id="15" name="Picture 14" descr="Kinsale insurance logo">
            <a:extLst>
              <a:ext uri="{FF2B5EF4-FFF2-40B4-BE49-F238E27FC236}">
                <a16:creationId xmlns:a16="http://schemas.microsoft.com/office/drawing/2014/main" id="{E292E98E-228B-F988-9F01-5104D37835B8}"/>
              </a:ext>
            </a:extLst>
          </p:cNvPr>
          <p:cNvPicPr>
            <a:picLocks noChangeAspect="1"/>
          </p:cNvPicPr>
          <p:nvPr/>
        </p:nvPicPr>
        <p:blipFill>
          <a:blip r:embed="rId6"/>
          <a:stretch>
            <a:fillRect/>
          </a:stretch>
        </p:blipFill>
        <p:spPr>
          <a:xfrm>
            <a:off x="916749" y="5288646"/>
            <a:ext cx="3448050" cy="933450"/>
          </a:xfrm>
          <a:prstGeom prst="rect">
            <a:avLst/>
          </a:prstGeom>
        </p:spPr>
      </p:pic>
      <p:pic>
        <p:nvPicPr>
          <p:cNvPr id="20" name="Picture 19" descr="Logo, Hamilton&#10;">
            <a:extLst>
              <a:ext uri="{FF2B5EF4-FFF2-40B4-BE49-F238E27FC236}">
                <a16:creationId xmlns:a16="http://schemas.microsoft.com/office/drawing/2014/main" id="{6787B3D9-DE3C-B9A7-A314-0916DF9536CC}"/>
              </a:ext>
            </a:extLst>
          </p:cNvPr>
          <p:cNvPicPr>
            <a:picLocks noChangeAspect="1"/>
          </p:cNvPicPr>
          <p:nvPr/>
        </p:nvPicPr>
        <p:blipFill>
          <a:blip r:embed="rId7"/>
          <a:stretch>
            <a:fillRect/>
          </a:stretch>
        </p:blipFill>
        <p:spPr>
          <a:xfrm>
            <a:off x="5281548" y="5467798"/>
            <a:ext cx="1628901" cy="898045"/>
          </a:xfrm>
          <a:prstGeom prst="rect">
            <a:avLst/>
          </a:prstGeom>
        </p:spPr>
      </p:pic>
      <p:pic>
        <p:nvPicPr>
          <p:cNvPr id="22" name="Picture 21" descr="A picture containing text, Richmond National">
            <a:extLst>
              <a:ext uri="{FF2B5EF4-FFF2-40B4-BE49-F238E27FC236}">
                <a16:creationId xmlns:a16="http://schemas.microsoft.com/office/drawing/2014/main" id="{A9553A45-4908-B5C8-AF40-0A1AB042FE2E}"/>
              </a:ext>
            </a:extLst>
          </p:cNvPr>
          <p:cNvPicPr>
            <a:picLocks noChangeAspect="1"/>
          </p:cNvPicPr>
          <p:nvPr/>
        </p:nvPicPr>
        <p:blipFill>
          <a:blip r:embed="rId8"/>
          <a:stretch>
            <a:fillRect/>
          </a:stretch>
        </p:blipFill>
        <p:spPr>
          <a:xfrm>
            <a:off x="7589323" y="5631070"/>
            <a:ext cx="3400425" cy="571500"/>
          </a:xfrm>
          <a:prstGeom prst="rect">
            <a:avLst/>
          </a:prstGeom>
        </p:spPr>
      </p:pic>
    </p:spTree>
    <p:extLst>
      <p:ext uri="{BB962C8B-B14F-4D97-AF65-F5344CB8AC3E}">
        <p14:creationId xmlns:p14="http://schemas.microsoft.com/office/powerpoint/2010/main" val="3743418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4182092" y="382006"/>
            <a:ext cx="3827816" cy="887820"/>
          </a:xfrm>
        </p:spPr>
        <p:txBody>
          <a:bodyPr>
            <a:normAutofit/>
          </a:bodyPr>
          <a:lstStyle/>
          <a:p>
            <a:r>
              <a:rPr lang="en-US" dirty="0"/>
              <a:t>AM Best rating</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828800" y="1446537"/>
            <a:ext cx="8534400" cy="3107783"/>
          </a:xfrm>
        </p:spPr>
        <p:txBody>
          <a:bodyPr>
            <a:normAutofit fontScale="85000" lnSpcReduction="10000"/>
          </a:bodyPr>
          <a:lstStyle/>
          <a:p>
            <a:pPr>
              <a:buSzPct val="70000"/>
            </a:pPr>
            <a:r>
              <a:rPr lang="en-US" dirty="0">
                <a:solidFill>
                  <a:schemeClr val="tx1"/>
                </a:solidFill>
              </a:rPr>
              <a:t>AM Best is an independent rating service that has become the benchmark within the insurance industry. Their ratings are a key indicator of the financial strength of a carrier.</a:t>
            </a:r>
          </a:p>
          <a:p>
            <a:pPr>
              <a:buSzPct val="70000"/>
            </a:pPr>
            <a:r>
              <a:rPr lang="en-US" dirty="0">
                <a:solidFill>
                  <a:schemeClr val="tx1"/>
                </a:solidFill>
              </a:rPr>
              <a:t>AM Best ratings are based on the carrier’s ability to pay out claims, the amount of debt a carrier holds and the amount of other financial obligations. AM Best completes this analysis by looking at the balance sheet, operating performance, business profile and debt obligations of the insurance company. AM Best ratings have four different categories: financial strength, credit ratings, issue ratings and national scale ratings. Most online reviews feature a company’s financial strength ratings.</a:t>
            </a:r>
          </a:p>
          <a:p>
            <a:pPr>
              <a:buSzPct val="70000"/>
            </a:pPr>
            <a:r>
              <a:rPr lang="en-US" dirty="0">
                <a:solidFill>
                  <a:schemeClr val="tx1"/>
                </a:solidFill>
              </a:rPr>
              <a:t>Look for companies that have rating of A- (Excellent) to A++ (Superior).</a:t>
            </a:r>
          </a:p>
        </p:txBody>
      </p:sp>
      <p:pic>
        <p:nvPicPr>
          <p:cNvPr id="6" name="Picture 5" descr="Financial Strength A+ excellent">
            <a:extLst>
              <a:ext uri="{FF2B5EF4-FFF2-40B4-BE49-F238E27FC236}">
                <a16:creationId xmlns:a16="http://schemas.microsoft.com/office/drawing/2014/main" id="{2D2DEFE3-5328-8218-F064-E0A71ECA16DA}"/>
              </a:ext>
            </a:extLst>
          </p:cNvPr>
          <p:cNvPicPr>
            <a:picLocks noChangeAspect="1"/>
          </p:cNvPicPr>
          <p:nvPr/>
        </p:nvPicPr>
        <p:blipFill>
          <a:blip r:embed="rId3"/>
          <a:stretch>
            <a:fillRect/>
          </a:stretch>
        </p:blipFill>
        <p:spPr>
          <a:xfrm>
            <a:off x="5020993" y="4575535"/>
            <a:ext cx="2150014" cy="1900459"/>
          </a:xfrm>
          <a:prstGeom prst="rect">
            <a:avLst/>
          </a:prstGeom>
        </p:spPr>
      </p:pic>
    </p:spTree>
    <p:extLst>
      <p:ext uri="{BB962C8B-B14F-4D97-AF65-F5344CB8AC3E}">
        <p14:creationId xmlns:p14="http://schemas.microsoft.com/office/powerpoint/2010/main" val="269948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191256" y="382006"/>
            <a:ext cx="6665976" cy="887820"/>
          </a:xfrm>
        </p:spPr>
        <p:txBody>
          <a:bodyPr>
            <a:normAutofit fontScale="90000"/>
          </a:bodyPr>
          <a:lstStyle/>
          <a:p>
            <a:r>
              <a:rPr lang="en-US" dirty="0"/>
              <a:t>Risk retention group (RRG) </a:t>
            </a: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828800" y="1446537"/>
            <a:ext cx="8534400" cy="3107783"/>
          </a:xfrm>
        </p:spPr>
        <p:txBody>
          <a:bodyPr>
            <a:normAutofit fontScale="85000" lnSpcReduction="20000"/>
          </a:bodyPr>
          <a:lstStyle/>
          <a:p>
            <a:pPr marL="0" indent="0">
              <a:buSzPct val="70000"/>
              <a:buNone/>
            </a:pPr>
            <a:endParaRPr lang="en-US" dirty="0">
              <a:solidFill>
                <a:schemeClr val="tx1"/>
              </a:solidFill>
            </a:endParaRPr>
          </a:p>
          <a:p>
            <a:pPr marL="0" indent="0">
              <a:buSzPct val="70000"/>
              <a:buNone/>
            </a:pPr>
            <a:r>
              <a:rPr lang="en-US" dirty="0">
                <a:solidFill>
                  <a:schemeClr val="tx1"/>
                </a:solidFill>
              </a:rPr>
              <a:t>A risk retention group may not subject to all of the insurance laws and regulations in your State. State Insurance Insolvency Guaranty Funds are not available for your risk retention group. </a:t>
            </a:r>
          </a:p>
          <a:p>
            <a:pPr marL="0" indent="0">
              <a:buSzPct val="70000"/>
              <a:buNone/>
            </a:pPr>
            <a:r>
              <a:rPr lang="en-US" dirty="0">
                <a:solidFill>
                  <a:schemeClr val="tx1"/>
                </a:solidFill>
              </a:rPr>
              <a:t>Risk retention groups are mutual companies, mean they are own by the members of the group. They can be licensed as a standard mutual insurer, but they can also be licensed as a captive insurer, which is company organized by a parent company specifically to offer provide insurance coverage the parent company. </a:t>
            </a:r>
          </a:p>
          <a:p>
            <a:pPr marL="0" indent="0">
              <a:buSzPct val="70000"/>
              <a:buNone/>
            </a:pPr>
            <a:r>
              <a:rPr lang="en-US" dirty="0">
                <a:solidFill>
                  <a:schemeClr val="tx1"/>
                </a:solidFill>
              </a:rPr>
              <a:t>PCALIC, Serviced by Tangram Insurance Services writes liability policies with PCH Mutual Insurance Company Inc, a Risk Retention Group.</a:t>
            </a:r>
          </a:p>
          <a:p>
            <a:pPr marL="0" indent="0">
              <a:buSzPct val="70000"/>
              <a:buNone/>
            </a:pPr>
            <a:endParaRPr lang="en-US" dirty="0">
              <a:solidFill>
                <a:schemeClr val="tx1"/>
              </a:solidFill>
            </a:endParaRPr>
          </a:p>
          <a:p>
            <a:pPr marL="0" indent="0">
              <a:buSzPct val="70000"/>
              <a:buNone/>
            </a:pPr>
            <a:endParaRPr lang="en-US" dirty="0">
              <a:solidFill>
                <a:schemeClr val="tx1"/>
              </a:solidFill>
            </a:endParaRPr>
          </a:p>
        </p:txBody>
      </p:sp>
      <p:pic>
        <p:nvPicPr>
          <p:cNvPr id="7" name="Picture 6">
            <a:extLst>
              <a:ext uri="{FF2B5EF4-FFF2-40B4-BE49-F238E27FC236}">
                <a16:creationId xmlns:a16="http://schemas.microsoft.com/office/drawing/2014/main" id="{A6D434D6-5C0D-5C0C-24F8-B62038C4AE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77721" y="5283259"/>
            <a:ext cx="4207857" cy="845802"/>
          </a:xfrm>
          <a:prstGeom prst="rect">
            <a:avLst/>
          </a:prstGeom>
        </p:spPr>
      </p:pic>
    </p:spTree>
    <p:extLst>
      <p:ext uri="{BB962C8B-B14F-4D97-AF65-F5344CB8AC3E}">
        <p14:creationId xmlns:p14="http://schemas.microsoft.com/office/powerpoint/2010/main" val="817724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4021e75-bf3c-4393-9b24-7c08e22479bc">
      <Terms xmlns="http://schemas.microsoft.com/office/infopath/2007/PartnerControls"/>
    </lcf76f155ced4ddcb4097134ff3c332f>
    <TaxCatchAll xmlns="7c2553a2-6557-406e-8767-3c388428ad86"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DEA7EDD2E72A48B4AE21A3D3073FB2" ma:contentTypeVersion="14" ma:contentTypeDescription="Create a new document." ma:contentTypeScope="" ma:versionID="4f423598285c9aa6a00862072ec6a2ad">
  <xsd:schema xmlns:xsd="http://www.w3.org/2001/XMLSchema" xmlns:xs="http://www.w3.org/2001/XMLSchema" xmlns:p="http://schemas.microsoft.com/office/2006/metadata/properties" xmlns:ns1="http://schemas.microsoft.com/sharepoint/v3" xmlns:ns2="a4021e75-bf3c-4393-9b24-7c08e22479bc" xmlns:ns3="7c2553a2-6557-406e-8767-3c388428ad86" targetNamespace="http://schemas.microsoft.com/office/2006/metadata/properties" ma:root="true" ma:fieldsID="d0a0772d09bd6a409f6db96850f4ad24" ns1:_="" ns2:_="" ns3:_="">
    <xsd:import namespace="http://schemas.microsoft.com/sharepoint/v3"/>
    <xsd:import namespace="a4021e75-bf3c-4393-9b24-7c08e22479bc"/>
    <xsd:import namespace="7c2553a2-6557-406e-8767-3c388428ad86"/>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21e75-bf3c-4393-9b24-7c08e22479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2553a2-6557-406e-8767-3c388428ad8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4ffea12-8583-493c-b7de-dacda95ae59d}" ma:internalName="TaxCatchAll" ma:showField="CatchAllData" ma:web="7c2553a2-6557-406e-8767-3c388428a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60B414F3-C833-4395-8C69-0E806C518171}">
  <ds:schemaRefs>
    <ds:schemaRef ds:uri="http://purl.org/dc/dcmitype/"/>
    <ds:schemaRef ds:uri="http://schemas.microsoft.com/office/2006/documentManagement/types"/>
    <ds:schemaRef ds:uri="http://schemas.microsoft.com/sharepoint/v3"/>
    <ds:schemaRef ds:uri="http://schemas.openxmlformats.org/package/2006/metadata/core-properties"/>
    <ds:schemaRef ds:uri="http://purl.org/dc/terms/"/>
    <ds:schemaRef ds:uri="http://purl.org/dc/elements/1.1/"/>
    <ds:schemaRef ds:uri="http://schemas.microsoft.com/office/2006/metadata/properties"/>
    <ds:schemaRef ds:uri="a4021e75-bf3c-4393-9b24-7c08e22479bc"/>
    <ds:schemaRef ds:uri="http://www.w3.org/XML/1998/namespace"/>
    <ds:schemaRef ds:uri="http://schemas.microsoft.com/office/infopath/2007/PartnerControls"/>
    <ds:schemaRef ds:uri="7c2553a2-6557-406e-8767-3c388428ad86"/>
  </ds:schemaRefs>
</ds:datastoreItem>
</file>

<file path=customXml/itemProps3.xml><?xml version="1.0" encoding="utf-8"?>
<ds:datastoreItem xmlns:ds="http://schemas.openxmlformats.org/officeDocument/2006/customXml" ds:itemID="{2CAE6706-61BF-446A-A787-9F37FADEC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021e75-bf3c-4393-9b24-7c08e22479bc"/>
    <ds:schemaRef ds:uri="7c2553a2-6557-406e-8767-3c388428a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1383</TotalTime>
  <Words>2387</Words>
  <Application>Microsoft Office PowerPoint</Application>
  <PresentationFormat>Widescreen</PresentationFormat>
  <Paragraphs>194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Slice</vt:lpstr>
      <vt:lpstr>Insurance Presentation  OIC Work Group  Liability &amp; Property  for Adult Family Homes</vt:lpstr>
      <vt:lpstr>Insurance Industry Overview</vt:lpstr>
      <vt:lpstr>Dshs liability insurance requirement</vt:lpstr>
      <vt:lpstr>Dshs liability insurance requirement</vt:lpstr>
      <vt:lpstr>General liability coverages</vt:lpstr>
      <vt:lpstr>Professional liability coverages</vt:lpstr>
      <vt:lpstr>AFH liability Insurance companies</vt:lpstr>
      <vt:lpstr>AM Best rating</vt:lpstr>
      <vt:lpstr>Risk retention group (RRG) </vt:lpstr>
      <vt:lpstr>Demotech, inc</vt:lpstr>
      <vt:lpstr>AFH Insurance Coverage FORMS</vt:lpstr>
      <vt:lpstr>AFH Insurance Premiums</vt:lpstr>
      <vt:lpstr>AFH Insurance  carrier underwriting Criteria Review  </vt:lpstr>
      <vt:lpstr>AFH Insurance  carrier underwriting Criteria Review  </vt:lpstr>
      <vt:lpstr>AFH Insurance  carrier underwriting Criteria Review  </vt:lpstr>
      <vt:lpstr>AFH Insurance  carrier underwriting Criteria Review  </vt:lpstr>
      <vt:lpstr>WHAT IS THE AVERAGE  General Liability PREMIUM?</vt:lpstr>
      <vt:lpstr>AFH Property Insurance companies</vt:lpstr>
      <vt:lpstr>AFH Property Insurance homeowner’s vs. commercial</vt:lpstr>
      <vt:lpstr>WHAT IS THE AVERAGE  Property PREMIUM?</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AFH INSURANCE</dc:title>
  <dc:subject>Liability and property presentation for adult family home work group</dc:subject>
  <dc:creator>Paul Schechter;policy@oic.wa.gov</dc:creator>
  <cp:lastModifiedBy>Fritschy, Deanne (OIC)</cp:lastModifiedBy>
  <cp:revision>12</cp:revision>
  <dcterms:created xsi:type="dcterms:W3CDTF">2022-03-06T17:06:23Z</dcterms:created>
  <dcterms:modified xsi:type="dcterms:W3CDTF">2024-07-24T22:16:07Z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